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60" r:id="rId5"/>
    <p:sldId id="261" r:id="rId6"/>
    <p:sldId id="263" r:id="rId7"/>
    <p:sldId id="264" r:id="rId8"/>
    <p:sldId id="266" r:id="rId9"/>
    <p:sldId id="267" r:id="rId10"/>
    <p:sldId id="310" r:id="rId11"/>
    <p:sldId id="309" r:id="rId12"/>
    <p:sldId id="308" r:id="rId13"/>
    <p:sldId id="268" r:id="rId14"/>
    <p:sldId id="270" r:id="rId15"/>
    <p:sldId id="273" r:id="rId16"/>
    <p:sldId id="275" r:id="rId17"/>
    <p:sldId id="277" r:id="rId18"/>
    <p:sldId id="278" r:id="rId19"/>
    <p:sldId id="279" r:id="rId20"/>
    <p:sldId id="269" r:id="rId21"/>
    <p:sldId id="304" r:id="rId22"/>
    <p:sldId id="315" r:id="rId23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3" roundtripDataSignature="AMtx7mgMDCjrtE9E6EU/83kRsJfXJmNYT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C6909B0-FBFE-4A6A-8623-0DCCDB71F3C7}" v="28" dt="2024-05-15T11:01:00.4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79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43" Type="http://customschemas.google.com/relationships/presentationmetadata" Target="metadata"/><Relationship Id="rId48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iorgia Luchese" userId="a320731c623b106a" providerId="LiveId" clId="{CC6909B0-FBFE-4A6A-8623-0DCCDB71F3C7}"/>
    <pc:docChg chg="undo custSel delSld modSld">
      <pc:chgData name="Giorgia Luchese" userId="a320731c623b106a" providerId="LiveId" clId="{CC6909B0-FBFE-4A6A-8623-0DCCDB71F3C7}" dt="2024-05-15T11:40:31.647" v="9941" actId="20577"/>
      <pc:docMkLst>
        <pc:docMk/>
      </pc:docMkLst>
      <pc:sldChg chg="modSp mod">
        <pc:chgData name="Giorgia Luchese" userId="a320731c623b106a" providerId="LiveId" clId="{CC6909B0-FBFE-4A6A-8623-0DCCDB71F3C7}" dt="2024-05-15T08:46:03.625" v="20" actId="20577"/>
        <pc:sldMkLst>
          <pc:docMk/>
          <pc:sldMk cId="0" sldId="257"/>
        </pc:sldMkLst>
        <pc:spChg chg="mod">
          <ac:chgData name="Giorgia Luchese" userId="a320731c623b106a" providerId="LiveId" clId="{CC6909B0-FBFE-4A6A-8623-0DCCDB71F3C7}" dt="2024-05-15T08:46:03.625" v="20" actId="20577"/>
          <ac:spMkLst>
            <pc:docMk/>
            <pc:sldMk cId="0" sldId="257"/>
            <ac:spMk id="2" creationId="{E7FDD322-4288-158B-7D9A-FE62F211B704}"/>
          </ac:spMkLst>
        </pc:spChg>
      </pc:sldChg>
      <pc:sldChg chg="modSp mod">
        <pc:chgData name="Giorgia Luchese" userId="a320731c623b106a" providerId="LiveId" clId="{CC6909B0-FBFE-4A6A-8623-0DCCDB71F3C7}" dt="2024-05-15T08:50:42.375" v="96" actId="2711"/>
        <pc:sldMkLst>
          <pc:docMk/>
          <pc:sldMk cId="1274034977" sldId="258"/>
        </pc:sldMkLst>
        <pc:spChg chg="mod">
          <ac:chgData name="Giorgia Luchese" userId="a320731c623b106a" providerId="LiveId" clId="{CC6909B0-FBFE-4A6A-8623-0DCCDB71F3C7}" dt="2024-05-15T08:46:35.312" v="65" actId="20577"/>
          <ac:spMkLst>
            <pc:docMk/>
            <pc:sldMk cId="1274034977" sldId="258"/>
            <ac:spMk id="4" creationId="{F91A385E-83A4-D099-442E-B152809F45EB}"/>
          </ac:spMkLst>
        </pc:spChg>
        <pc:spChg chg="mod">
          <ac:chgData name="Giorgia Luchese" userId="a320731c623b106a" providerId="LiveId" clId="{CC6909B0-FBFE-4A6A-8623-0DCCDB71F3C7}" dt="2024-05-15T08:50:42.375" v="96" actId="2711"/>
          <ac:spMkLst>
            <pc:docMk/>
            <pc:sldMk cId="1274034977" sldId="258"/>
            <ac:spMk id="5" creationId="{8CCB581C-A10C-C2D8-DE33-6B679A036E41}"/>
          </ac:spMkLst>
        </pc:spChg>
      </pc:sldChg>
      <pc:sldChg chg="del">
        <pc:chgData name="Giorgia Luchese" userId="a320731c623b106a" providerId="LiveId" clId="{CC6909B0-FBFE-4A6A-8623-0DCCDB71F3C7}" dt="2024-05-15T08:48:09.326" v="78" actId="47"/>
        <pc:sldMkLst>
          <pc:docMk/>
          <pc:sldMk cId="2387260981" sldId="259"/>
        </pc:sldMkLst>
      </pc:sldChg>
      <pc:sldChg chg="modSp mod">
        <pc:chgData name="Giorgia Luchese" userId="a320731c623b106a" providerId="LiveId" clId="{CC6909B0-FBFE-4A6A-8623-0DCCDB71F3C7}" dt="2024-05-15T08:50:52.505" v="97" actId="2711"/>
        <pc:sldMkLst>
          <pc:docMk/>
          <pc:sldMk cId="458677292" sldId="260"/>
        </pc:sldMkLst>
        <pc:spChg chg="mod">
          <ac:chgData name="Giorgia Luchese" userId="a320731c623b106a" providerId="LiveId" clId="{CC6909B0-FBFE-4A6A-8623-0DCCDB71F3C7}" dt="2024-05-15T08:49:48.431" v="93"/>
          <ac:spMkLst>
            <pc:docMk/>
            <pc:sldMk cId="458677292" sldId="260"/>
            <ac:spMk id="4" creationId="{5E1CE926-2155-FC25-3CD0-6468DB796002}"/>
          </ac:spMkLst>
        </pc:spChg>
        <pc:spChg chg="mod">
          <ac:chgData name="Giorgia Luchese" userId="a320731c623b106a" providerId="LiveId" clId="{CC6909B0-FBFE-4A6A-8623-0DCCDB71F3C7}" dt="2024-05-15T08:50:52.505" v="97" actId="2711"/>
          <ac:spMkLst>
            <pc:docMk/>
            <pc:sldMk cId="458677292" sldId="260"/>
            <ac:spMk id="5" creationId="{6932F5A8-389E-23EA-6A21-8CC522994D9C}"/>
          </ac:spMkLst>
        </pc:spChg>
      </pc:sldChg>
      <pc:sldChg chg="addSp modSp mod">
        <pc:chgData name="Giorgia Luchese" userId="a320731c623b106a" providerId="LiveId" clId="{CC6909B0-FBFE-4A6A-8623-0DCCDB71F3C7}" dt="2024-05-15T08:59:25.963" v="193" actId="255"/>
        <pc:sldMkLst>
          <pc:docMk/>
          <pc:sldMk cId="939764688" sldId="261"/>
        </pc:sldMkLst>
        <pc:spChg chg="add mod">
          <ac:chgData name="Giorgia Luchese" userId="a320731c623b106a" providerId="LiveId" clId="{CC6909B0-FBFE-4A6A-8623-0DCCDB71F3C7}" dt="2024-05-15T08:59:25.963" v="193" actId="255"/>
          <ac:spMkLst>
            <pc:docMk/>
            <pc:sldMk cId="939764688" sldId="261"/>
            <ac:spMk id="2" creationId="{7F2692CE-B498-109B-3E29-5245F72B3958}"/>
          </ac:spMkLst>
        </pc:spChg>
        <pc:spChg chg="add mod">
          <ac:chgData name="Giorgia Luchese" userId="a320731c623b106a" providerId="LiveId" clId="{CC6909B0-FBFE-4A6A-8623-0DCCDB71F3C7}" dt="2024-05-15T08:54:29.668" v="153" actId="1076"/>
          <ac:spMkLst>
            <pc:docMk/>
            <pc:sldMk cId="939764688" sldId="261"/>
            <ac:spMk id="3" creationId="{23E6ACCA-8DDA-4163-FBBD-F117F02AD984}"/>
          </ac:spMkLst>
        </pc:spChg>
        <pc:spChg chg="mod">
          <ac:chgData name="Giorgia Luchese" userId="a320731c623b106a" providerId="LiveId" clId="{CC6909B0-FBFE-4A6A-8623-0DCCDB71F3C7}" dt="2024-05-15T08:49:55.098" v="94"/>
          <ac:spMkLst>
            <pc:docMk/>
            <pc:sldMk cId="939764688" sldId="261"/>
            <ac:spMk id="4" creationId="{BD78B45B-3594-F9AF-DEA8-C0321B5216DC}"/>
          </ac:spMkLst>
        </pc:spChg>
        <pc:spChg chg="mod">
          <ac:chgData name="Giorgia Luchese" userId="a320731c623b106a" providerId="LiveId" clId="{CC6909B0-FBFE-4A6A-8623-0DCCDB71F3C7}" dt="2024-05-15T08:57:34.110" v="184" actId="255"/>
          <ac:spMkLst>
            <pc:docMk/>
            <pc:sldMk cId="939764688" sldId="261"/>
            <ac:spMk id="5" creationId="{1E2B91EA-EE2C-1CBE-6CEB-5CE3EE55DBC4}"/>
          </ac:spMkLst>
        </pc:spChg>
      </pc:sldChg>
      <pc:sldChg chg="del">
        <pc:chgData name="Giorgia Luchese" userId="a320731c623b106a" providerId="LiveId" clId="{CC6909B0-FBFE-4A6A-8623-0DCCDB71F3C7}" dt="2024-05-15T08:59:36.586" v="194" actId="47"/>
        <pc:sldMkLst>
          <pc:docMk/>
          <pc:sldMk cId="895115755" sldId="262"/>
        </pc:sldMkLst>
      </pc:sldChg>
      <pc:sldChg chg="modSp mod">
        <pc:chgData name="Giorgia Luchese" userId="a320731c623b106a" providerId="LiveId" clId="{CC6909B0-FBFE-4A6A-8623-0DCCDB71F3C7}" dt="2024-05-15T09:01:49.317" v="228" actId="20577"/>
        <pc:sldMkLst>
          <pc:docMk/>
          <pc:sldMk cId="2624490036" sldId="263"/>
        </pc:sldMkLst>
        <pc:spChg chg="mod">
          <ac:chgData name="Giorgia Luchese" userId="a320731c623b106a" providerId="LiveId" clId="{CC6909B0-FBFE-4A6A-8623-0DCCDB71F3C7}" dt="2024-05-15T09:01:49.317" v="228" actId="20577"/>
          <ac:spMkLst>
            <pc:docMk/>
            <pc:sldMk cId="2624490036" sldId="263"/>
            <ac:spMk id="4" creationId="{95457057-95F9-F9F8-EBFF-2886450A7333}"/>
          </ac:spMkLst>
        </pc:spChg>
        <pc:spChg chg="mod">
          <ac:chgData name="Giorgia Luchese" userId="a320731c623b106a" providerId="LiveId" clId="{CC6909B0-FBFE-4A6A-8623-0DCCDB71F3C7}" dt="2024-05-15T09:01:19.257" v="226" actId="1076"/>
          <ac:spMkLst>
            <pc:docMk/>
            <pc:sldMk cId="2624490036" sldId="263"/>
            <ac:spMk id="5" creationId="{40314E28-E63A-557B-7A98-E0C74EDCB3AB}"/>
          </ac:spMkLst>
        </pc:spChg>
      </pc:sldChg>
      <pc:sldChg chg="addSp modSp mod">
        <pc:chgData name="Giorgia Luchese" userId="a320731c623b106a" providerId="LiveId" clId="{CC6909B0-FBFE-4A6A-8623-0DCCDB71F3C7}" dt="2024-05-15T09:05:39.093" v="412" actId="1076"/>
        <pc:sldMkLst>
          <pc:docMk/>
          <pc:sldMk cId="1950251464" sldId="264"/>
        </pc:sldMkLst>
        <pc:spChg chg="add mod">
          <ac:chgData name="Giorgia Luchese" userId="a320731c623b106a" providerId="LiveId" clId="{CC6909B0-FBFE-4A6A-8623-0DCCDB71F3C7}" dt="2024-05-15T09:05:34.073" v="411" actId="1076"/>
          <ac:spMkLst>
            <pc:docMk/>
            <pc:sldMk cId="1950251464" sldId="264"/>
            <ac:spMk id="2" creationId="{552CD26C-314A-1333-8BCF-221903B04355}"/>
          </ac:spMkLst>
        </pc:spChg>
        <pc:spChg chg="add mod">
          <ac:chgData name="Giorgia Luchese" userId="a320731c623b106a" providerId="LiveId" clId="{CC6909B0-FBFE-4A6A-8623-0DCCDB71F3C7}" dt="2024-05-15T09:05:25.498" v="410" actId="113"/>
          <ac:spMkLst>
            <pc:docMk/>
            <pc:sldMk cId="1950251464" sldId="264"/>
            <ac:spMk id="3" creationId="{E8502A0E-48DF-6FD0-E179-4DBE2FB91689}"/>
          </ac:spMkLst>
        </pc:spChg>
        <pc:spChg chg="mod">
          <ac:chgData name="Giorgia Luchese" userId="a320731c623b106a" providerId="LiveId" clId="{CC6909B0-FBFE-4A6A-8623-0DCCDB71F3C7}" dt="2024-05-15T09:02:03.011" v="252" actId="20577"/>
          <ac:spMkLst>
            <pc:docMk/>
            <pc:sldMk cId="1950251464" sldId="264"/>
            <ac:spMk id="4" creationId="{0772E29C-7A7C-8B55-494E-FC5CD820694E}"/>
          </ac:spMkLst>
        </pc:spChg>
        <pc:spChg chg="mod">
          <ac:chgData name="Giorgia Luchese" userId="a320731c623b106a" providerId="LiveId" clId="{CC6909B0-FBFE-4A6A-8623-0DCCDB71F3C7}" dt="2024-05-15T09:05:39.093" v="412" actId="1076"/>
          <ac:spMkLst>
            <pc:docMk/>
            <pc:sldMk cId="1950251464" sldId="264"/>
            <ac:spMk id="5" creationId="{A89642FC-F0DA-9EDC-7A8E-74505BA52CCB}"/>
          </ac:spMkLst>
        </pc:spChg>
        <pc:spChg chg="add mod">
          <ac:chgData name="Giorgia Luchese" userId="a320731c623b106a" providerId="LiveId" clId="{CC6909B0-FBFE-4A6A-8623-0DCCDB71F3C7}" dt="2024-05-15T09:04:56.401" v="386"/>
          <ac:spMkLst>
            <pc:docMk/>
            <pc:sldMk cId="1950251464" sldId="264"/>
            <ac:spMk id="6" creationId="{7DAF71C7-0CDD-F998-33A8-814D1D269EC9}"/>
          </ac:spMkLst>
        </pc:spChg>
      </pc:sldChg>
      <pc:sldChg chg="del">
        <pc:chgData name="Giorgia Luchese" userId="a320731c623b106a" providerId="LiveId" clId="{CC6909B0-FBFE-4A6A-8623-0DCCDB71F3C7}" dt="2024-05-15T09:06:40.827" v="413" actId="47"/>
        <pc:sldMkLst>
          <pc:docMk/>
          <pc:sldMk cId="1905601325" sldId="265"/>
        </pc:sldMkLst>
      </pc:sldChg>
      <pc:sldChg chg="modSp mod">
        <pc:chgData name="Giorgia Luchese" userId="a320731c623b106a" providerId="LiveId" clId="{CC6909B0-FBFE-4A6A-8623-0DCCDB71F3C7}" dt="2024-05-15T09:17:46.454" v="1651" actId="20577"/>
        <pc:sldMkLst>
          <pc:docMk/>
          <pc:sldMk cId="488055158" sldId="267"/>
        </pc:sldMkLst>
        <pc:spChg chg="mod">
          <ac:chgData name="Giorgia Luchese" userId="a320731c623b106a" providerId="LiveId" clId="{CC6909B0-FBFE-4A6A-8623-0DCCDB71F3C7}" dt="2024-05-15T09:17:46.454" v="1651" actId="20577"/>
          <ac:spMkLst>
            <pc:docMk/>
            <pc:sldMk cId="488055158" sldId="267"/>
            <ac:spMk id="3" creationId="{3EA106DA-72E3-D102-9421-A45FF3805BAF}"/>
          </ac:spMkLst>
        </pc:spChg>
      </pc:sldChg>
      <pc:sldChg chg="modSp mod">
        <pc:chgData name="Giorgia Luchese" userId="a320731c623b106a" providerId="LiveId" clId="{CC6909B0-FBFE-4A6A-8623-0DCCDB71F3C7}" dt="2024-05-15T09:53:52.309" v="5057" actId="20577"/>
        <pc:sldMkLst>
          <pc:docMk/>
          <pc:sldMk cId="3352348019" sldId="268"/>
        </pc:sldMkLst>
        <pc:spChg chg="mod">
          <ac:chgData name="Giorgia Luchese" userId="a320731c623b106a" providerId="LiveId" clId="{CC6909B0-FBFE-4A6A-8623-0DCCDB71F3C7}" dt="2024-05-15T09:44:14.878" v="5051" actId="20577"/>
          <ac:spMkLst>
            <pc:docMk/>
            <pc:sldMk cId="3352348019" sldId="268"/>
            <ac:spMk id="2" creationId="{D70FC404-6EDF-82A3-9D98-71FD0EF18BD5}"/>
          </ac:spMkLst>
        </pc:spChg>
        <pc:spChg chg="mod">
          <ac:chgData name="Giorgia Luchese" userId="a320731c623b106a" providerId="LiveId" clId="{CC6909B0-FBFE-4A6A-8623-0DCCDB71F3C7}" dt="2024-05-15T09:53:52.309" v="5057" actId="20577"/>
          <ac:spMkLst>
            <pc:docMk/>
            <pc:sldMk cId="3352348019" sldId="268"/>
            <ac:spMk id="3" creationId="{AE88C272-4086-0A8B-B3D1-7AB0D8CFDEF6}"/>
          </ac:spMkLst>
        </pc:spChg>
      </pc:sldChg>
      <pc:sldChg chg="modSp mod">
        <pc:chgData name="Giorgia Luchese" userId="a320731c623b106a" providerId="LiveId" clId="{CC6909B0-FBFE-4A6A-8623-0DCCDB71F3C7}" dt="2024-05-15T11:06:35.043" v="6341" actId="113"/>
        <pc:sldMkLst>
          <pc:docMk/>
          <pc:sldMk cId="1892862915" sldId="269"/>
        </pc:sldMkLst>
        <pc:spChg chg="mod">
          <ac:chgData name="Giorgia Luchese" userId="a320731c623b106a" providerId="LiveId" clId="{CC6909B0-FBFE-4A6A-8623-0DCCDB71F3C7}" dt="2024-05-15T11:03:34.670" v="6176" actId="20577"/>
          <ac:spMkLst>
            <pc:docMk/>
            <pc:sldMk cId="1892862915" sldId="269"/>
            <ac:spMk id="2" creationId="{72C086C7-18B6-1293-2BD3-51938DAFBCAD}"/>
          </ac:spMkLst>
        </pc:spChg>
        <pc:graphicFrameChg chg="modGraphic">
          <ac:chgData name="Giorgia Luchese" userId="a320731c623b106a" providerId="LiveId" clId="{CC6909B0-FBFE-4A6A-8623-0DCCDB71F3C7}" dt="2024-05-15T11:06:35.043" v="6341" actId="113"/>
          <ac:graphicFrameMkLst>
            <pc:docMk/>
            <pc:sldMk cId="1892862915" sldId="269"/>
            <ac:graphicFrameMk id="6" creationId="{A57E3897-735D-76C7-386C-C6B903F06101}"/>
          </ac:graphicFrameMkLst>
        </pc:graphicFrameChg>
      </pc:sldChg>
      <pc:sldChg chg="addSp delSp modSp mod">
        <pc:chgData name="Giorgia Luchese" userId="a320731c623b106a" providerId="LiveId" clId="{CC6909B0-FBFE-4A6A-8623-0DCCDB71F3C7}" dt="2024-05-15T11:02:16.980" v="6152" actId="20577"/>
        <pc:sldMkLst>
          <pc:docMk/>
          <pc:sldMk cId="2979455623" sldId="270"/>
        </pc:sldMkLst>
        <pc:spChg chg="mod">
          <ac:chgData name="Giorgia Luchese" userId="a320731c623b106a" providerId="LiveId" clId="{CC6909B0-FBFE-4A6A-8623-0DCCDB71F3C7}" dt="2024-05-15T10:14:18.639" v="5175" actId="1076"/>
          <ac:spMkLst>
            <pc:docMk/>
            <pc:sldMk cId="2979455623" sldId="270"/>
            <ac:spMk id="14" creationId="{3B19AD31-18E5-90AA-B0E3-20BF80BA40C2}"/>
          </ac:spMkLst>
        </pc:spChg>
        <pc:spChg chg="mod">
          <ac:chgData name="Giorgia Luchese" userId="a320731c623b106a" providerId="LiveId" clId="{CC6909B0-FBFE-4A6A-8623-0DCCDB71F3C7}" dt="2024-05-15T10:14:27.068" v="5176" actId="1076"/>
          <ac:spMkLst>
            <pc:docMk/>
            <pc:sldMk cId="2979455623" sldId="270"/>
            <ac:spMk id="22" creationId="{4AFCC8A4-7CC7-6AAE-0929-D1276874D191}"/>
          </ac:spMkLst>
        </pc:spChg>
        <pc:spChg chg="mod">
          <ac:chgData name="Giorgia Luchese" userId="a320731c623b106a" providerId="LiveId" clId="{CC6909B0-FBFE-4A6A-8623-0DCCDB71F3C7}" dt="2024-05-15T11:02:16.980" v="6152" actId="20577"/>
          <ac:spMkLst>
            <pc:docMk/>
            <pc:sldMk cId="2979455623" sldId="270"/>
            <ac:spMk id="24" creationId="{A1326FEC-9175-8F28-38EB-B1CE46395183}"/>
          </ac:spMkLst>
        </pc:spChg>
        <pc:picChg chg="add mod">
          <ac:chgData name="Giorgia Luchese" userId="a320731c623b106a" providerId="LiveId" clId="{CC6909B0-FBFE-4A6A-8623-0DCCDB71F3C7}" dt="2024-05-15T10:03:21.586" v="5079" actId="1440"/>
          <ac:picMkLst>
            <pc:docMk/>
            <pc:sldMk cId="2979455623" sldId="270"/>
            <ac:picMk id="3" creationId="{9439A2BB-37A1-E511-6E04-D3BD2C6D1A1B}"/>
          </ac:picMkLst>
        </pc:picChg>
        <pc:picChg chg="del">
          <ac:chgData name="Giorgia Luchese" userId="a320731c623b106a" providerId="LiveId" clId="{CC6909B0-FBFE-4A6A-8623-0DCCDB71F3C7}" dt="2024-05-15T09:57:15.851" v="5058" actId="478"/>
          <ac:picMkLst>
            <pc:docMk/>
            <pc:sldMk cId="2979455623" sldId="270"/>
            <ac:picMk id="4" creationId="{9719ED6B-C49E-CAA8-EE09-81B29176FA31}"/>
          </ac:picMkLst>
        </pc:picChg>
        <pc:picChg chg="add mod">
          <ac:chgData name="Giorgia Luchese" userId="a320731c623b106a" providerId="LiveId" clId="{CC6909B0-FBFE-4A6A-8623-0DCCDB71F3C7}" dt="2024-05-15T10:14:09.811" v="5173" actId="1076"/>
          <ac:picMkLst>
            <pc:docMk/>
            <pc:sldMk cId="2979455623" sldId="270"/>
            <ac:picMk id="8" creationId="{9C089AE5-875D-625F-9E62-19A836168F88}"/>
          </ac:picMkLst>
        </pc:picChg>
        <pc:picChg chg="del">
          <ac:chgData name="Giorgia Luchese" userId="a320731c623b106a" providerId="LiveId" clId="{CC6909B0-FBFE-4A6A-8623-0DCCDB71F3C7}" dt="2024-05-15T10:02:52.085" v="5068" actId="478"/>
          <ac:picMkLst>
            <pc:docMk/>
            <pc:sldMk cId="2979455623" sldId="270"/>
            <ac:picMk id="10" creationId="{47C091BA-1EDD-934E-8575-59480FBBF88C}"/>
          </ac:picMkLst>
        </pc:picChg>
        <pc:picChg chg="add mod">
          <ac:chgData name="Giorgia Luchese" userId="a320731c623b106a" providerId="LiveId" clId="{CC6909B0-FBFE-4A6A-8623-0DCCDB71F3C7}" dt="2024-05-15T10:07:31.470" v="5147" actId="1076"/>
          <ac:picMkLst>
            <pc:docMk/>
            <pc:sldMk cId="2979455623" sldId="270"/>
            <ac:picMk id="11" creationId="{BC2C76E3-900D-5691-A306-090AE8C91098}"/>
          </ac:picMkLst>
        </pc:picChg>
        <pc:picChg chg="add mod">
          <ac:chgData name="Giorgia Luchese" userId="a320731c623b106a" providerId="LiveId" clId="{CC6909B0-FBFE-4A6A-8623-0DCCDB71F3C7}" dt="2024-05-15T10:12:19.596" v="5154" actId="1440"/>
          <ac:picMkLst>
            <pc:docMk/>
            <pc:sldMk cId="2979455623" sldId="270"/>
            <ac:picMk id="13" creationId="{77946919-0372-2CF7-BB46-47C21DA8D845}"/>
          </ac:picMkLst>
        </pc:picChg>
        <pc:picChg chg="del">
          <ac:chgData name="Giorgia Luchese" userId="a320731c623b106a" providerId="LiveId" clId="{CC6909B0-FBFE-4A6A-8623-0DCCDB71F3C7}" dt="2024-05-15T10:13:27.801" v="5168" actId="478"/>
          <ac:picMkLst>
            <pc:docMk/>
            <pc:sldMk cId="2979455623" sldId="270"/>
            <ac:picMk id="16" creationId="{5B94C1F9-118E-AFD6-EE2C-C7E65652FB55}"/>
          </ac:picMkLst>
        </pc:picChg>
        <pc:picChg chg="add mod">
          <ac:chgData name="Giorgia Luchese" userId="a320731c623b106a" providerId="LiveId" clId="{CC6909B0-FBFE-4A6A-8623-0DCCDB71F3C7}" dt="2024-05-15T10:14:11.965" v="5174" actId="1076"/>
          <ac:picMkLst>
            <pc:docMk/>
            <pc:sldMk cId="2979455623" sldId="270"/>
            <ac:picMk id="17" creationId="{B1B14FAB-1AC9-1BB7-D03C-77F308C34F2F}"/>
          </ac:picMkLst>
        </pc:picChg>
        <pc:picChg chg="del">
          <ac:chgData name="Giorgia Luchese" userId="a320731c623b106a" providerId="LiveId" clId="{CC6909B0-FBFE-4A6A-8623-0DCCDB71F3C7}" dt="2024-05-15T10:07:10.870" v="5139" actId="478"/>
          <ac:picMkLst>
            <pc:docMk/>
            <pc:sldMk cId="2979455623" sldId="270"/>
            <ac:picMk id="20" creationId="{526069E1-CA6F-BDC8-7C56-FA6B9A276BBE}"/>
          </ac:picMkLst>
        </pc:picChg>
        <pc:picChg chg="del">
          <ac:chgData name="Giorgia Luchese" userId="a320731c623b106a" providerId="LiveId" clId="{CC6909B0-FBFE-4A6A-8623-0DCCDB71F3C7}" dt="2024-05-15T10:07:33.997" v="5148" actId="478"/>
          <ac:picMkLst>
            <pc:docMk/>
            <pc:sldMk cId="2979455623" sldId="270"/>
            <ac:picMk id="25" creationId="{9899C8BC-3D89-8089-9E66-DEDDCF74753B}"/>
          </ac:picMkLst>
        </pc:picChg>
      </pc:sldChg>
      <pc:sldChg chg="modSp mod">
        <pc:chgData name="Giorgia Luchese" userId="a320731c623b106a" providerId="LiveId" clId="{CC6909B0-FBFE-4A6A-8623-0DCCDB71F3C7}" dt="2024-05-15T11:02:27.098" v="6156" actId="20577"/>
        <pc:sldMkLst>
          <pc:docMk/>
          <pc:sldMk cId="828659021" sldId="273"/>
        </pc:sldMkLst>
        <pc:spChg chg="mod">
          <ac:chgData name="Giorgia Luchese" userId="a320731c623b106a" providerId="LiveId" clId="{CC6909B0-FBFE-4A6A-8623-0DCCDB71F3C7}" dt="2024-05-15T10:16:27.381" v="5198" actId="113"/>
          <ac:spMkLst>
            <pc:docMk/>
            <pc:sldMk cId="828659021" sldId="273"/>
            <ac:spMk id="3" creationId="{AE88C272-4086-0A8B-B3D1-7AB0D8CFDEF6}"/>
          </ac:spMkLst>
        </pc:spChg>
        <pc:spChg chg="mod">
          <ac:chgData name="Giorgia Luchese" userId="a320731c623b106a" providerId="LiveId" clId="{CC6909B0-FBFE-4A6A-8623-0DCCDB71F3C7}" dt="2024-05-15T11:02:27.098" v="6156" actId="20577"/>
          <ac:spMkLst>
            <pc:docMk/>
            <pc:sldMk cId="828659021" sldId="273"/>
            <ac:spMk id="6" creationId="{81FDCA07-E9E3-8E0F-0064-FCDEAAB18777}"/>
          </ac:spMkLst>
        </pc:spChg>
      </pc:sldChg>
      <pc:sldChg chg="addSp delSp modSp mod">
        <pc:chgData name="Giorgia Luchese" userId="a320731c623b106a" providerId="LiveId" clId="{CC6909B0-FBFE-4A6A-8623-0DCCDB71F3C7}" dt="2024-05-15T11:02:37.824" v="6160" actId="20577"/>
        <pc:sldMkLst>
          <pc:docMk/>
          <pc:sldMk cId="3879808117" sldId="275"/>
        </pc:sldMkLst>
        <pc:spChg chg="mod">
          <ac:chgData name="Giorgia Luchese" userId="a320731c623b106a" providerId="LiveId" clId="{CC6909B0-FBFE-4A6A-8623-0DCCDB71F3C7}" dt="2024-05-15T10:22:09.084" v="5208" actId="1076"/>
          <ac:spMkLst>
            <pc:docMk/>
            <pc:sldMk cId="3879808117" sldId="275"/>
            <ac:spMk id="3" creationId="{BEA245B4-A182-4E6B-16E0-14C1854702CC}"/>
          </ac:spMkLst>
        </pc:spChg>
        <pc:spChg chg="del mod">
          <ac:chgData name="Giorgia Luchese" userId="a320731c623b106a" providerId="LiveId" clId="{CC6909B0-FBFE-4A6A-8623-0DCCDB71F3C7}" dt="2024-05-15T10:29:01.708" v="5225" actId="478"/>
          <ac:spMkLst>
            <pc:docMk/>
            <pc:sldMk cId="3879808117" sldId="275"/>
            <ac:spMk id="15" creationId="{8CD87FE3-179D-D048-7902-FCD0B80609F6}"/>
          </ac:spMkLst>
        </pc:spChg>
        <pc:spChg chg="del">
          <ac:chgData name="Giorgia Luchese" userId="a320731c623b106a" providerId="LiveId" clId="{CC6909B0-FBFE-4A6A-8623-0DCCDB71F3C7}" dt="2024-05-15T10:29:07.727" v="5228" actId="478"/>
          <ac:spMkLst>
            <pc:docMk/>
            <pc:sldMk cId="3879808117" sldId="275"/>
            <ac:spMk id="19" creationId="{78392EED-DD1D-7BA1-0E38-1BF81A8F2B36}"/>
          </ac:spMkLst>
        </pc:spChg>
        <pc:spChg chg="add mod">
          <ac:chgData name="Giorgia Luchese" userId="a320731c623b106a" providerId="LiveId" clId="{CC6909B0-FBFE-4A6A-8623-0DCCDB71F3C7}" dt="2024-05-15T10:34:53.350" v="5384" actId="1076"/>
          <ac:spMkLst>
            <pc:docMk/>
            <pc:sldMk cId="3879808117" sldId="275"/>
            <ac:spMk id="21" creationId="{C63C8789-88E8-1FAD-A9D3-2DF854E1EF3E}"/>
          </ac:spMkLst>
        </pc:spChg>
        <pc:spChg chg="mod">
          <ac:chgData name="Giorgia Luchese" userId="a320731c623b106a" providerId="LiveId" clId="{CC6909B0-FBFE-4A6A-8623-0DCCDB71F3C7}" dt="2024-05-15T11:02:37.824" v="6160" actId="20577"/>
          <ac:spMkLst>
            <pc:docMk/>
            <pc:sldMk cId="3879808117" sldId="275"/>
            <ac:spMk id="48" creationId="{247DB7AF-9E73-1FCA-CC3D-09812A9CA3BF}"/>
          </ac:spMkLst>
        </pc:spChg>
        <pc:picChg chg="del">
          <ac:chgData name="Giorgia Luchese" userId="a320731c623b106a" providerId="LiveId" clId="{CC6909B0-FBFE-4A6A-8623-0DCCDB71F3C7}" dt="2024-05-15T10:21:42.766" v="5199" actId="478"/>
          <ac:picMkLst>
            <pc:docMk/>
            <pc:sldMk cId="3879808117" sldId="275"/>
            <ac:picMk id="4" creationId="{15814B58-6105-E407-7B27-1D1357CAC7DC}"/>
          </ac:picMkLst>
        </pc:picChg>
        <pc:picChg chg="add mod">
          <ac:chgData name="Giorgia Luchese" userId="a320731c623b106a" providerId="LiveId" clId="{CC6909B0-FBFE-4A6A-8623-0DCCDB71F3C7}" dt="2024-05-15T10:22:06.049" v="5207" actId="1076"/>
          <ac:picMkLst>
            <pc:docMk/>
            <pc:sldMk cId="3879808117" sldId="275"/>
            <ac:picMk id="6" creationId="{299CCC06-6AC0-3F38-1E9C-4C0DAAECBF46}"/>
          </ac:picMkLst>
        </pc:picChg>
        <pc:picChg chg="del">
          <ac:chgData name="Giorgia Luchese" userId="a320731c623b106a" providerId="LiveId" clId="{CC6909B0-FBFE-4A6A-8623-0DCCDB71F3C7}" dt="2024-05-15T10:21:58.349" v="5205" actId="478"/>
          <ac:picMkLst>
            <pc:docMk/>
            <pc:sldMk cId="3879808117" sldId="275"/>
            <ac:picMk id="8" creationId="{B4BD904A-FA0E-827B-39CA-A3EAE602F814}"/>
          </ac:picMkLst>
        </pc:picChg>
        <pc:picChg chg="add mod">
          <ac:chgData name="Giorgia Luchese" userId="a320731c623b106a" providerId="LiveId" clId="{CC6909B0-FBFE-4A6A-8623-0DCCDB71F3C7}" dt="2024-05-15T10:23:29.646" v="5214" actId="1076"/>
          <ac:picMkLst>
            <pc:docMk/>
            <pc:sldMk cId="3879808117" sldId="275"/>
            <ac:picMk id="9" creationId="{0D3CB04C-9E64-DF86-314B-F6635D1B8B2A}"/>
          </ac:picMkLst>
        </pc:picChg>
        <pc:picChg chg="del">
          <ac:chgData name="Giorgia Luchese" userId="a320731c623b106a" providerId="LiveId" clId="{CC6909B0-FBFE-4A6A-8623-0DCCDB71F3C7}" dt="2024-05-15T10:29:00.169" v="5223" actId="478"/>
          <ac:picMkLst>
            <pc:docMk/>
            <pc:sldMk cId="3879808117" sldId="275"/>
            <ac:picMk id="11" creationId="{B7DCA1D4-9FE9-F6A0-BD78-37BED2F09C59}"/>
          </ac:picMkLst>
        </pc:picChg>
        <pc:picChg chg="add del mod">
          <ac:chgData name="Giorgia Luchese" userId="a320731c623b106a" providerId="LiveId" clId="{CC6909B0-FBFE-4A6A-8623-0DCCDB71F3C7}" dt="2024-05-15T10:33:58.441" v="5247" actId="1076"/>
          <ac:picMkLst>
            <pc:docMk/>
            <pc:sldMk cId="3879808117" sldId="275"/>
            <ac:picMk id="12" creationId="{260C361E-A895-A56D-9A01-28B6E2E06D0F}"/>
          </ac:picMkLst>
        </pc:picChg>
        <pc:picChg chg="del">
          <ac:chgData name="Giorgia Luchese" userId="a320731c623b106a" providerId="LiveId" clId="{CC6909B0-FBFE-4A6A-8623-0DCCDB71F3C7}" dt="2024-05-15T10:28:59.516" v="5222" actId="478"/>
          <ac:picMkLst>
            <pc:docMk/>
            <pc:sldMk cId="3879808117" sldId="275"/>
            <ac:picMk id="14" creationId="{427849F1-2937-83AC-6EC8-A8C46BEF3987}"/>
          </ac:picMkLst>
        </pc:picChg>
        <pc:picChg chg="add mod">
          <ac:chgData name="Giorgia Luchese" userId="a320731c623b106a" providerId="LiveId" clId="{CC6909B0-FBFE-4A6A-8623-0DCCDB71F3C7}" dt="2024-05-15T10:34:00.393" v="5248" actId="1076"/>
          <ac:picMkLst>
            <pc:docMk/>
            <pc:sldMk cId="3879808117" sldId="275"/>
            <ac:picMk id="16" creationId="{2DE55430-8647-29E5-759F-A03C4938E4D4}"/>
          </ac:picMkLst>
        </pc:picChg>
        <pc:picChg chg="del">
          <ac:chgData name="Giorgia Luchese" userId="a320731c623b106a" providerId="LiveId" clId="{CC6909B0-FBFE-4A6A-8623-0DCCDB71F3C7}" dt="2024-05-15T10:24:36.214" v="5215" actId="478"/>
          <ac:picMkLst>
            <pc:docMk/>
            <pc:sldMk cId="3879808117" sldId="275"/>
            <ac:picMk id="18" creationId="{E67F883B-DE41-92E4-B9EE-78DD469905CA}"/>
          </ac:picMkLst>
        </pc:picChg>
        <pc:picChg chg="add mod">
          <ac:chgData name="Giorgia Luchese" userId="a320731c623b106a" providerId="LiveId" clId="{CC6909B0-FBFE-4A6A-8623-0DCCDB71F3C7}" dt="2024-05-15T10:33:47.370" v="5244" actId="1076"/>
          <ac:picMkLst>
            <pc:docMk/>
            <pc:sldMk cId="3879808117" sldId="275"/>
            <ac:picMk id="20" creationId="{8EAA2FC1-F222-D744-85C9-528A0315A161}"/>
          </ac:picMkLst>
        </pc:picChg>
      </pc:sldChg>
      <pc:sldChg chg="modSp mod">
        <pc:chgData name="Giorgia Luchese" userId="a320731c623b106a" providerId="LiveId" clId="{CC6909B0-FBFE-4A6A-8623-0DCCDB71F3C7}" dt="2024-05-15T11:12:50.168" v="6430" actId="207"/>
        <pc:sldMkLst>
          <pc:docMk/>
          <pc:sldMk cId="936751443" sldId="277"/>
        </pc:sldMkLst>
        <pc:spChg chg="mod">
          <ac:chgData name="Giorgia Luchese" userId="a320731c623b106a" providerId="LiveId" clId="{CC6909B0-FBFE-4A6A-8623-0DCCDB71F3C7}" dt="2024-05-15T11:12:50.168" v="6430" actId="207"/>
          <ac:spMkLst>
            <pc:docMk/>
            <pc:sldMk cId="936751443" sldId="277"/>
            <ac:spMk id="3" creationId="{AE88C272-4086-0A8B-B3D1-7AB0D8CFDEF6}"/>
          </ac:spMkLst>
        </pc:spChg>
        <pc:spChg chg="mod">
          <ac:chgData name="Giorgia Luchese" userId="a320731c623b106a" providerId="LiveId" clId="{CC6909B0-FBFE-4A6A-8623-0DCCDB71F3C7}" dt="2024-05-15T11:02:47.110" v="6164" actId="20577"/>
          <ac:spMkLst>
            <pc:docMk/>
            <pc:sldMk cId="936751443" sldId="277"/>
            <ac:spMk id="6" creationId="{9CCD23BB-8412-FB5F-9104-F254268CA415}"/>
          </ac:spMkLst>
        </pc:spChg>
      </pc:sldChg>
      <pc:sldChg chg="addSp delSp modSp mod">
        <pc:chgData name="Giorgia Luchese" userId="a320731c623b106a" providerId="LiveId" clId="{CC6909B0-FBFE-4A6A-8623-0DCCDB71F3C7}" dt="2024-05-15T11:02:55.011" v="6168" actId="20577"/>
        <pc:sldMkLst>
          <pc:docMk/>
          <pc:sldMk cId="3961716765" sldId="278"/>
        </pc:sldMkLst>
        <pc:spChg chg="mod">
          <ac:chgData name="Giorgia Luchese" userId="a320731c623b106a" providerId="LiveId" clId="{CC6909B0-FBFE-4A6A-8623-0DCCDB71F3C7}" dt="2024-05-15T11:01:29.599" v="6140" actId="1076"/>
          <ac:spMkLst>
            <pc:docMk/>
            <pc:sldMk cId="3961716765" sldId="278"/>
            <ac:spMk id="3" creationId="{BEA245B4-A182-4E6B-16E0-14C1854702CC}"/>
          </ac:spMkLst>
        </pc:spChg>
        <pc:spChg chg="add mod">
          <ac:chgData name="Giorgia Luchese" userId="a320731c623b106a" providerId="LiveId" clId="{CC6909B0-FBFE-4A6A-8623-0DCCDB71F3C7}" dt="2024-05-15T11:01:49.030" v="6148" actId="1076"/>
          <ac:spMkLst>
            <pc:docMk/>
            <pc:sldMk cId="3961716765" sldId="278"/>
            <ac:spMk id="9" creationId="{001D422B-9CBC-E46D-FB3C-AB945274DB56}"/>
          </ac:spMkLst>
        </pc:spChg>
        <pc:spChg chg="add mod">
          <ac:chgData name="Giorgia Luchese" userId="a320731c623b106a" providerId="LiveId" clId="{CC6909B0-FBFE-4A6A-8623-0DCCDB71F3C7}" dt="2024-05-15T11:01:45.460" v="6147" actId="1076"/>
          <ac:spMkLst>
            <pc:docMk/>
            <pc:sldMk cId="3961716765" sldId="278"/>
            <ac:spMk id="10" creationId="{5263F561-8FAF-7BAC-69C6-180E2B74018D}"/>
          </ac:spMkLst>
        </pc:spChg>
        <pc:spChg chg="mod">
          <ac:chgData name="Giorgia Luchese" userId="a320731c623b106a" providerId="LiveId" clId="{CC6909B0-FBFE-4A6A-8623-0DCCDB71F3C7}" dt="2024-05-15T11:02:55.011" v="6168" actId="20577"/>
          <ac:spMkLst>
            <pc:docMk/>
            <pc:sldMk cId="3961716765" sldId="278"/>
            <ac:spMk id="25" creationId="{E4EC02B1-EABD-DEB5-5C0A-CE669306D853}"/>
          </ac:spMkLst>
        </pc:spChg>
        <pc:picChg chg="add mod modCrop">
          <ac:chgData name="Giorgia Luchese" userId="a320731c623b106a" providerId="LiveId" clId="{CC6909B0-FBFE-4A6A-8623-0DCCDB71F3C7}" dt="2024-05-15T11:01:38.872" v="6144" actId="1076"/>
          <ac:picMkLst>
            <pc:docMk/>
            <pc:sldMk cId="3961716765" sldId="278"/>
            <ac:picMk id="4" creationId="{57C246AD-D960-9B65-147C-0BDD36668E7D}"/>
          </ac:picMkLst>
        </pc:picChg>
        <pc:picChg chg="add mod">
          <ac:chgData name="Giorgia Luchese" userId="a320731c623b106a" providerId="LiveId" clId="{CC6909B0-FBFE-4A6A-8623-0DCCDB71F3C7}" dt="2024-05-15T11:01:41.794" v="6146" actId="1076"/>
          <ac:picMkLst>
            <pc:docMk/>
            <pc:sldMk cId="3961716765" sldId="278"/>
            <ac:picMk id="7" creationId="{122712D3-0D4F-06A0-C125-AFCE16B6E9E8}"/>
          </ac:picMkLst>
        </pc:picChg>
        <pc:picChg chg="del">
          <ac:chgData name="Giorgia Luchese" userId="a320731c623b106a" providerId="LiveId" clId="{CC6909B0-FBFE-4A6A-8623-0DCCDB71F3C7}" dt="2024-05-15T10:56:55.795" v="6019" actId="478"/>
          <ac:picMkLst>
            <pc:docMk/>
            <pc:sldMk cId="3961716765" sldId="278"/>
            <ac:picMk id="8" creationId="{E00FC349-F3FA-5CB5-64A2-FEBA988EC7D3}"/>
          </ac:picMkLst>
        </pc:picChg>
        <pc:picChg chg="add mod">
          <ac:chgData name="Giorgia Luchese" userId="a320731c623b106a" providerId="LiveId" clId="{CC6909B0-FBFE-4A6A-8623-0DCCDB71F3C7}" dt="2024-05-15T11:01:23.668" v="6139" actId="1076"/>
          <ac:picMkLst>
            <pc:docMk/>
            <pc:sldMk cId="3961716765" sldId="278"/>
            <ac:picMk id="12" creationId="{F23594A2-331F-760E-91AF-F12865E7B917}"/>
          </ac:picMkLst>
        </pc:picChg>
        <pc:picChg chg="del">
          <ac:chgData name="Giorgia Luchese" userId="a320731c623b106a" providerId="LiveId" clId="{CC6909B0-FBFE-4A6A-8623-0DCCDB71F3C7}" dt="2024-05-15T10:56:57.054" v="6020" actId="478"/>
          <ac:picMkLst>
            <pc:docMk/>
            <pc:sldMk cId="3961716765" sldId="278"/>
            <ac:picMk id="14" creationId="{95A6D982-3348-6637-5896-8EEA1C25CE14}"/>
          </ac:picMkLst>
        </pc:picChg>
        <pc:picChg chg="add mod">
          <ac:chgData name="Giorgia Luchese" userId="a320731c623b106a" providerId="LiveId" clId="{CC6909B0-FBFE-4A6A-8623-0DCCDB71F3C7}" dt="2024-05-15T11:01:20.435" v="6138" actId="1076"/>
          <ac:picMkLst>
            <pc:docMk/>
            <pc:sldMk cId="3961716765" sldId="278"/>
            <ac:picMk id="15" creationId="{3B0F8BB6-C6C1-7315-D766-A31DC2C00155}"/>
          </ac:picMkLst>
        </pc:picChg>
        <pc:picChg chg="add del mod">
          <ac:chgData name="Giorgia Luchese" userId="a320731c623b106a" providerId="LiveId" clId="{CC6909B0-FBFE-4A6A-8623-0DCCDB71F3C7}" dt="2024-05-15T11:00:30.459" v="6121" actId="478"/>
          <ac:picMkLst>
            <pc:docMk/>
            <pc:sldMk cId="3961716765" sldId="278"/>
            <ac:picMk id="17" creationId="{B1A59E7D-8F07-5154-9C66-3C637BD890C5}"/>
          </ac:picMkLst>
        </pc:picChg>
        <pc:picChg chg="add mod">
          <ac:chgData name="Giorgia Luchese" userId="a320731c623b106a" providerId="LiveId" clId="{CC6909B0-FBFE-4A6A-8623-0DCCDB71F3C7}" dt="2024-05-15T11:01:13.970" v="6137" actId="1076"/>
          <ac:picMkLst>
            <pc:docMk/>
            <pc:sldMk cId="3961716765" sldId="278"/>
            <ac:picMk id="19" creationId="{8C5984CA-6F08-9FC8-4AC1-35E6AF3EAECD}"/>
          </ac:picMkLst>
        </pc:picChg>
        <pc:picChg chg="del mod">
          <ac:chgData name="Giorgia Luchese" userId="a320731c623b106a" providerId="LiveId" clId="{CC6909B0-FBFE-4A6A-8623-0DCCDB71F3C7}" dt="2024-05-15T10:56:58.014" v="6022" actId="478"/>
          <ac:picMkLst>
            <pc:docMk/>
            <pc:sldMk cId="3961716765" sldId="278"/>
            <ac:picMk id="20" creationId="{9530CE73-7DCF-2A63-5E81-0BA1D8C24EA3}"/>
          </ac:picMkLst>
        </pc:picChg>
        <pc:picChg chg="add mod">
          <ac:chgData name="Giorgia Luchese" userId="a320731c623b106a" providerId="LiveId" clId="{CC6909B0-FBFE-4A6A-8623-0DCCDB71F3C7}" dt="2024-05-15T11:01:11.785" v="6136" actId="1076"/>
          <ac:picMkLst>
            <pc:docMk/>
            <pc:sldMk cId="3961716765" sldId="278"/>
            <ac:picMk id="22" creationId="{0E24CFD7-958D-BB17-B773-F8FEE878F1D1}"/>
          </ac:picMkLst>
        </pc:picChg>
        <pc:picChg chg="del">
          <ac:chgData name="Giorgia Luchese" userId="a320731c623b106a" providerId="LiveId" clId="{CC6909B0-FBFE-4A6A-8623-0DCCDB71F3C7}" dt="2024-05-15T10:56:58.560" v="6023" actId="478"/>
          <ac:picMkLst>
            <pc:docMk/>
            <pc:sldMk cId="3961716765" sldId="278"/>
            <ac:picMk id="24" creationId="{E4B52EA2-FB72-860F-4238-B71415658B15}"/>
          </ac:picMkLst>
        </pc:picChg>
        <pc:picChg chg="del">
          <ac:chgData name="Giorgia Luchese" userId="a320731c623b106a" providerId="LiveId" clId="{CC6909B0-FBFE-4A6A-8623-0DCCDB71F3C7}" dt="2024-05-15T10:56:59.116" v="6024" actId="478"/>
          <ac:picMkLst>
            <pc:docMk/>
            <pc:sldMk cId="3961716765" sldId="278"/>
            <ac:picMk id="27" creationId="{2AC17D98-275F-A974-2F6C-8283E6644B75}"/>
          </ac:picMkLst>
        </pc:picChg>
        <pc:picChg chg="del">
          <ac:chgData name="Giorgia Luchese" userId="a320731c623b106a" providerId="LiveId" clId="{CC6909B0-FBFE-4A6A-8623-0DCCDB71F3C7}" dt="2024-05-15T10:56:59.722" v="6025" actId="478"/>
          <ac:picMkLst>
            <pc:docMk/>
            <pc:sldMk cId="3961716765" sldId="278"/>
            <ac:picMk id="29" creationId="{DA34C3CB-5199-2194-1032-9912588B0F29}"/>
          </ac:picMkLst>
        </pc:picChg>
      </pc:sldChg>
      <pc:sldChg chg="modSp mod">
        <pc:chgData name="Giorgia Luchese" userId="a320731c623b106a" providerId="LiveId" clId="{CC6909B0-FBFE-4A6A-8623-0DCCDB71F3C7}" dt="2024-05-15T11:03:02.809" v="6172" actId="20577"/>
        <pc:sldMkLst>
          <pc:docMk/>
          <pc:sldMk cId="1974903921" sldId="279"/>
        </pc:sldMkLst>
        <pc:spChg chg="mod">
          <ac:chgData name="Giorgia Luchese" userId="a320731c623b106a" providerId="LiveId" clId="{CC6909B0-FBFE-4A6A-8623-0DCCDB71F3C7}" dt="2024-05-15T11:03:02.809" v="6172" actId="20577"/>
          <ac:spMkLst>
            <pc:docMk/>
            <pc:sldMk cId="1974903921" sldId="279"/>
            <ac:spMk id="6" creationId="{DB52DEA9-EC2C-42FC-C686-4079CA6F1140}"/>
          </ac:spMkLst>
        </pc:spChg>
      </pc:sldChg>
      <pc:sldChg chg="modSp mod">
        <pc:chgData name="Giorgia Luchese" userId="a320731c623b106a" providerId="LiveId" clId="{CC6909B0-FBFE-4A6A-8623-0DCCDB71F3C7}" dt="2024-05-15T11:39:00.973" v="9747" actId="6549"/>
        <pc:sldMkLst>
          <pc:docMk/>
          <pc:sldMk cId="3042764773" sldId="304"/>
        </pc:sldMkLst>
        <pc:spChg chg="mod">
          <ac:chgData name="Giorgia Luchese" userId="a320731c623b106a" providerId="LiveId" clId="{CC6909B0-FBFE-4A6A-8623-0DCCDB71F3C7}" dt="2024-05-15T11:39:00.973" v="9747" actId="6549"/>
          <ac:spMkLst>
            <pc:docMk/>
            <pc:sldMk cId="3042764773" sldId="304"/>
            <ac:spMk id="3" creationId="{8DE52BFB-D333-2E8D-F098-52CBF932B9AD}"/>
          </ac:spMkLst>
        </pc:spChg>
      </pc:sldChg>
      <pc:sldChg chg="modSp mod">
        <pc:chgData name="Giorgia Luchese" userId="a320731c623b106a" providerId="LiveId" clId="{CC6909B0-FBFE-4A6A-8623-0DCCDB71F3C7}" dt="2024-05-15T09:40:32.344" v="4996" actId="20577"/>
        <pc:sldMkLst>
          <pc:docMk/>
          <pc:sldMk cId="495241347" sldId="308"/>
        </pc:sldMkLst>
        <pc:spChg chg="mod">
          <ac:chgData name="Giorgia Luchese" userId="a320731c623b106a" providerId="LiveId" clId="{CC6909B0-FBFE-4A6A-8623-0DCCDB71F3C7}" dt="2024-05-15T09:40:32.344" v="4996" actId="20577"/>
          <ac:spMkLst>
            <pc:docMk/>
            <pc:sldMk cId="495241347" sldId="308"/>
            <ac:spMk id="3" creationId="{3EA106DA-72E3-D102-9421-A45FF3805BAF}"/>
          </ac:spMkLst>
        </pc:spChg>
      </pc:sldChg>
      <pc:sldChg chg="modSp mod">
        <pc:chgData name="Giorgia Luchese" userId="a320731c623b106a" providerId="LiveId" clId="{CC6909B0-FBFE-4A6A-8623-0DCCDB71F3C7}" dt="2024-05-15T09:39:07.033" v="4988" actId="20577"/>
        <pc:sldMkLst>
          <pc:docMk/>
          <pc:sldMk cId="1800083408" sldId="309"/>
        </pc:sldMkLst>
        <pc:spChg chg="mod">
          <ac:chgData name="Giorgia Luchese" userId="a320731c623b106a" providerId="LiveId" clId="{CC6909B0-FBFE-4A6A-8623-0DCCDB71F3C7}" dt="2024-05-15T09:39:07.033" v="4988" actId="20577"/>
          <ac:spMkLst>
            <pc:docMk/>
            <pc:sldMk cId="1800083408" sldId="309"/>
            <ac:spMk id="3" creationId="{3EA106DA-72E3-D102-9421-A45FF3805BAF}"/>
          </ac:spMkLst>
        </pc:spChg>
      </pc:sldChg>
      <pc:sldChg chg="modSp mod">
        <pc:chgData name="Giorgia Luchese" userId="a320731c623b106a" providerId="LiveId" clId="{CC6909B0-FBFE-4A6A-8623-0DCCDB71F3C7}" dt="2024-05-15T11:14:32.771" v="6530" actId="20577"/>
        <pc:sldMkLst>
          <pc:docMk/>
          <pc:sldMk cId="2194911527" sldId="310"/>
        </pc:sldMkLst>
        <pc:spChg chg="mod">
          <ac:chgData name="Giorgia Luchese" userId="a320731c623b106a" providerId="LiveId" clId="{CC6909B0-FBFE-4A6A-8623-0DCCDB71F3C7}" dt="2024-05-15T11:14:32.771" v="6530" actId="20577"/>
          <ac:spMkLst>
            <pc:docMk/>
            <pc:sldMk cId="2194911527" sldId="310"/>
            <ac:spMk id="3" creationId="{3EA106DA-72E3-D102-9421-A45FF3805BAF}"/>
          </ac:spMkLst>
        </pc:spChg>
      </pc:sldChg>
      <pc:sldChg chg="modSp mod">
        <pc:chgData name="Giorgia Luchese" userId="a320731c623b106a" providerId="LiveId" clId="{CC6909B0-FBFE-4A6A-8623-0DCCDB71F3C7}" dt="2024-05-15T11:40:31.647" v="9941" actId="20577"/>
        <pc:sldMkLst>
          <pc:docMk/>
          <pc:sldMk cId="1281937231" sldId="315"/>
        </pc:sldMkLst>
        <pc:spChg chg="mod">
          <ac:chgData name="Giorgia Luchese" userId="a320731c623b106a" providerId="LiveId" clId="{CC6909B0-FBFE-4A6A-8623-0DCCDB71F3C7}" dt="2024-05-15T11:40:31.647" v="9941" actId="20577"/>
          <ac:spMkLst>
            <pc:docMk/>
            <pc:sldMk cId="1281937231" sldId="315"/>
            <ac:spMk id="3" creationId="{8DE52BFB-D333-2E8D-F098-52CBF932B9AD}"/>
          </ac:spMkLst>
        </pc:spChg>
      </pc:sldChg>
      <pc:sldChg chg="modSp del mod">
        <pc:chgData name="Giorgia Luchese" userId="a320731c623b106a" providerId="LiveId" clId="{CC6909B0-FBFE-4A6A-8623-0DCCDB71F3C7}" dt="2024-05-15T11:38:30.849" v="9727" actId="47"/>
        <pc:sldMkLst>
          <pc:docMk/>
          <pc:sldMk cId="2046190251" sldId="320"/>
        </pc:sldMkLst>
        <pc:spChg chg="mod">
          <ac:chgData name="Giorgia Luchese" userId="a320731c623b106a" providerId="LiveId" clId="{CC6909B0-FBFE-4A6A-8623-0DCCDB71F3C7}" dt="2024-05-15T11:36:15.020" v="9626" actId="1076"/>
          <ac:spMkLst>
            <pc:docMk/>
            <pc:sldMk cId="2046190251" sldId="320"/>
            <ac:spMk id="3" creationId="{68AB8E77-34D1-8973-58A3-CC775DF0AE7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112ac53fb72_0_3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112ac53fb72_0_3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4"/>
          <p:cNvSpPr txBox="1"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4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3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o e Título Vertical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4"/>
          <p:cNvSpPr txBox="1">
            <a:spLocks noGrp="1"/>
          </p:cNvSpPr>
          <p:nvPr>
            <p:ph type="title"/>
          </p:nvPr>
        </p:nvSpPr>
        <p:spPr>
          <a:xfrm rot="5400000">
            <a:off x="4623594" y="2285207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4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5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5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6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as Partes de Conteúdo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8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8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1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2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2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3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>
            <a:spLocks noGrp="1"/>
          </p:cNvSpPr>
          <p:nvPr>
            <p:ph type="ctrTitle"/>
          </p:nvPr>
        </p:nvSpPr>
        <p:spPr>
          <a:xfrm>
            <a:off x="685800" y="1122363"/>
            <a:ext cx="77724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 dirty="0"/>
          </a:p>
        </p:txBody>
      </p:sp>
      <p:sp>
        <p:nvSpPr>
          <p:cNvPr id="85" name="Google Shape;85;p1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</p:txBody>
      </p:sp>
      <p:pic>
        <p:nvPicPr>
          <p:cNvPr id="86" name="Google Shape;86;p1" descr="Uma imagem contendo Forma&#10;&#10;Descrição gerad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43" y="0"/>
            <a:ext cx="91325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EA106DA-72E3-D102-9421-A45FF3805B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5146" y="1820634"/>
            <a:ext cx="8433707" cy="3804557"/>
          </a:xfrm>
        </p:spPr>
        <p:txBody>
          <a:bodyPr>
            <a:normAutofit fontScale="92500" lnSpcReduction="10000"/>
          </a:bodyPr>
          <a:lstStyle/>
          <a:p>
            <a:pPr marL="114300" indent="0" algn="just">
              <a:lnSpc>
                <a:spcPct val="120000"/>
              </a:lnSpc>
              <a:buNone/>
            </a:pPr>
            <a:r>
              <a:rPr lang="pt-BR" sz="2000" dirty="0"/>
              <a:t>As atividades nas regiões de saúde foram continuadas com apoio dos apoiadores, priorizando espaços colegiados como as reuniões de </a:t>
            </a:r>
            <a:r>
              <a:rPr lang="pt-BR" sz="2000" dirty="0" err="1"/>
              <a:t>Cresems</a:t>
            </a:r>
            <a:r>
              <a:rPr lang="pt-BR" sz="2000" dirty="0"/>
              <a:t>, CIR e grupos técnicos para discussões e orientações tanto de demandas regionais, quanto daquelas advindas das pactuações bipartite e tripartite. </a:t>
            </a:r>
          </a:p>
          <a:p>
            <a:pPr marL="114300" indent="0" algn="just">
              <a:lnSpc>
                <a:spcPct val="120000"/>
              </a:lnSpc>
              <a:buNone/>
            </a:pPr>
            <a:r>
              <a:rPr lang="pt-BR" sz="2000" dirty="0"/>
              <a:t>As ações de Educação na Saúde, uma das diretrizes institucionais aconteceram, embora de forma não regular, em todas as regiões. Voltadas aos gestores e suas equipes, foram realizadas oficinas de instrumentos de gestão, do Programa </a:t>
            </a:r>
            <a:r>
              <a:rPr lang="pt-BR" sz="2000" dirty="0" err="1"/>
              <a:t>Progestão</a:t>
            </a:r>
            <a:r>
              <a:rPr lang="pt-BR" sz="2000" dirty="0"/>
              <a:t>, acolhimento individual a novos gestores, lives e reuniões promovidas e/ou apoiadas pela Rede </a:t>
            </a:r>
            <a:r>
              <a:rPr lang="pt-BR" sz="2000" dirty="0" err="1"/>
              <a:t>Conasems-Cosems</a:t>
            </a:r>
            <a:r>
              <a:rPr lang="pt-BR" sz="2000" dirty="0"/>
              <a:t>, mostras de experiências dos municípios, entre outras. 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BD532D6-C95F-8E48-9EE1-4147E9AFD66F}"/>
              </a:ext>
            </a:extLst>
          </p:cNvPr>
          <p:cNvSpPr txBox="1"/>
          <p:nvPr/>
        </p:nvSpPr>
        <p:spPr>
          <a:xfrm>
            <a:off x="5074919" y="402772"/>
            <a:ext cx="34377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Apresentação</a:t>
            </a:r>
          </a:p>
        </p:txBody>
      </p:sp>
    </p:spTree>
    <p:extLst>
      <p:ext uri="{BB962C8B-B14F-4D97-AF65-F5344CB8AC3E}">
        <p14:creationId xmlns:p14="http://schemas.microsoft.com/office/powerpoint/2010/main" val="21949115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EA106DA-72E3-D102-9421-A45FF3805B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5968" y="1886276"/>
            <a:ext cx="8352064" cy="3618411"/>
          </a:xfrm>
        </p:spPr>
        <p:txBody>
          <a:bodyPr>
            <a:noAutofit/>
          </a:bodyPr>
          <a:lstStyle/>
          <a:p>
            <a:pPr marL="114300" indent="0" algn="just">
              <a:lnSpc>
                <a:spcPct val="120000"/>
              </a:lnSpc>
              <a:buNone/>
            </a:pPr>
            <a:r>
              <a:rPr lang="pt-BR" sz="2000" dirty="0"/>
              <a:t>Internamente, para subsidiar a atuação dos apoiadores, foram mantidas as reuniões semanais de alinhamento e os encontros presenciais mensais de formação.</a:t>
            </a:r>
          </a:p>
          <a:p>
            <a:pPr marL="114300" indent="0" algn="just">
              <a:lnSpc>
                <a:spcPct val="120000"/>
              </a:lnSpc>
              <a:buNone/>
            </a:pPr>
            <a:r>
              <a:rPr lang="pt-BR" sz="2000" dirty="0"/>
              <a:t>A diretoria marcou presença junto ao </a:t>
            </a:r>
            <a:r>
              <a:rPr lang="pt-BR" sz="2000" dirty="0" err="1"/>
              <a:t>Conasems</a:t>
            </a:r>
            <a:r>
              <a:rPr lang="pt-BR" sz="2000" dirty="0"/>
              <a:t>, participando de agendas colegiadas como o </a:t>
            </a:r>
            <a:r>
              <a:rPr lang="pt-BR" sz="2000" dirty="0" err="1"/>
              <a:t>Conares</a:t>
            </a:r>
            <a:r>
              <a:rPr lang="pt-BR" sz="2000" dirty="0"/>
              <a:t>, por exemplo, e levando pautas do </a:t>
            </a:r>
            <a:r>
              <a:rPr lang="pt-BR" sz="2000" dirty="0" err="1"/>
              <a:t>Cosems</a:t>
            </a:r>
            <a:r>
              <a:rPr lang="pt-BR" sz="2000" dirty="0"/>
              <a:t>-PR. Também foi ativa nas discussões com o estado, tendo em vista a organização da RAS com atenção às necessidades dos municípios. O PRI foi continuado pela realização de novas oficinas com a participação da equipe e de gestores. 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BD532D6-C95F-8E48-9EE1-4147E9AFD66F}"/>
              </a:ext>
            </a:extLst>
          </p:cNvPr>
          <p:cNvSpPr txBox="1"/>
          <p:nvPr/>
        </p:nvSpPr>
        <p:spPr>
          <a:xfrm>
            <a:off x="5074919" y="402772"/>
            <a:ext cx="34377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Apresentação</a:t>
            </a:r>
          </a:p>
        </p:txBody>
      </p:sp>
    </p:spTree>
    <p:extLst>
      <p:ext uri="{BB962C8B-B14F-4D97-AF65-F5344CB8AC3E}">
        <p14:creationId xmlns:p14="http://schemas.microsoft.com/office/powerpoint/2010/main" val="18000834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EA106DA-72E3-D102-9421-A45FF3805B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0787" y="2049562"/>
            <a:ext cx="8434741" cy="3118432"/>
          </a:xfrm>
        </p:spPr>
        <p:txBody>
          <a:bodyPr>
            <a:noAutofit/>
          </a:bodyPr>
          <a:lstStyle/>
          <a:p>
            <a:pPr marL="114300" indent="0" algn="just">
              <a:lnSpc>
                <a:spcPct val="120000"/>
              </a:lnSpc>
              <a:buNone/>
            </a:pPr>
            <a:r>
              <a:rPr lang="pt-BR" sz="2000" dirty="0"/>
              <a:t>Este Relatório Quadrimestral traz em seu conteúdo a contabilização e análise das ações realizadas, considerando o acompanhamento dos relatórios mensais de atividades elaborados pela equipe técnica em consonância com as diretrizes da Programação Anual do </a:t>
            </a:r>
            <a:r>
              <a:rPr lang="pt-BR" sz="2000" dirty="0" err="1"/>
              <a:t>Cosems</a:t>
            </a:r>
            <a:r>
              <a:rPr lang="pt-BR" sz="2000" dirty="0"/>
              <a:t>-PR e da Rede </a:t>
            </a:r>
            <a:r>
              <a:rPr lang="pt-BR" sz="2000" dirty="0" err="1"/>
              <a:t>Conasems-Cosems</a:t>
            </a:r>
            <a:r>
              <a:rPr lang="pt-BR" sz="2000" dirty="0"/>
              <a:t>, por meio do Programa de Apoio ao Desenvolvimento Institucional do SUS (PROADI-SUS).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BD532D6-C95F-8E48-9EE1-4147E9AFD66F}"/>
              </a:ext>
            </a:extLst>
          </p:cNvPr>
          <p:cNvSpPr txBox="1"/>
          <p:nvPr/>
        </p:nvSpPr>
        <p:spPr>
          <a:xfrm>
            <a:off x="5074919" y="402772"/>
            <a:ext cx="34377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Apresentação</a:t>
            </a:r>
          </a:p>
        </p:txBody>
      </p:sp>
    </p:spTree>
    <p:extLst>
      <p:ext uri="{BB962C8B-B14F-4D97-AF65-F5344CB8AC3E}">
        <p14:creationId xmlns:p14="http://schemas.microsoft.com/office/powerpoint/2010/main" val="4952413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0FC404-6EDF-82A3-9D98-71FD0EF18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2616" y="0"/>
            <a:ext cx="6339078" cy="1325563"/>
          </a:xfrm>
        </p:spPr>
        <p:txBody>
          <a:bodyPr>
            <a:normAutofit fontScale="90000"/>
          </a:bodyPr>
          <a:lstStyle/>
          <a:p>
            <a:pPr algn="r"/>
            <a:r>
              <a:rPr lang="pt-BR" sz="3900" dirty="0"/>
              <a:t>Diretrizes</a:t>
            </a:r>
            <a:br>
              <a:rPr lang="pt-BR" dirty="0"/>
            </a:br>
            <a:r>
              <a:rPr lang="pt-BR" sz="2800" dirty="0"/>
              <a:t>Relatório de Atividades 1º Quadrimestre 2024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E88C272-4086-0A8B-B3D1-7AB0D8CFDE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734185"/>
            <a:ext cx="7886700" cy="4351338"/>
          </a:xfrm>
        </p:spPr>
        <p:txBody>
          <a:bodyPr/>
          <a:lstStyle/>
          <a:p>
            <a:pPr marL="114300" indent="0">
              <a:buNone/>
            </a:pPr>
            <a:r>
              <a:rPr lang="pt-BR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Educação na Saúde</a:t>
            </a:r>
          </a:p>
          <a:p>
            <a:pPr marL="114300" indent="0" algn="just">
              <a:buNone/>
            </a:pPr>
            <a:r>
              <a:rPr lang="pt-BR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Tem como objetivo p</a:t>
            </a: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romover e estimular a Educação na Saúde com vistas à qualificação da atenção e gestão do SUS para gestores, equipes técnicas municipais, equipe COSEMS.</a:t>
            </a:r>
          </a:p>
          <a:p>
            <a:pPr marL="114300" indent="0" algn="just">
              <a:buNone/>
            </a:pPr>
            <a:r>
              <a:rPr lang="pt-BR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Dentre as ações previstas destacam-se: </a:t>
            </a:r>
            <a:r>
              <a:rPr lang="pt-BR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ato"/>
              </a:rPr>
              <a:t>a</a:t>
            </a:r>
            <a:r>
              <a:rPr lang="pt-BR" sz="1800" b="0" i="0" u="none" strike="noStrike" cap="non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ato"/>
              </a:rPr>
              <a:t>tividades educativas dirigidas à equipe </a:t>
            </a:r>
            <a:r>
              <a:rPr lang="pt-BR" sz="1800" b="0" i="0" u="none" strike="noStrike" cap="none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ato"/>
              </a:rPr>
              <a:t>Cosems</a:t>
            </a:r>
            <a:r>
              <a:rPr lang="pt-BR" sz="1800" b="0" i="0" u="none" strike="noStrike" cap="non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ato"/>
              </a:rPr>
              <a:t>,  </a:t>
            </a:r>
            <a:r>
              <a:rPr lang="pt-BR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ato"/>
              </a:rPr>
              <a:t>gestores e equipes técnicas municipais, por meio de </a:t>
            </a:r>
            <a:r>
              <a:rPr lang="pt-BR" sz="1800" b="0" i="0" u="none" strike="noStrike" cap="non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ato"/>
              </a:rPr>
              <a:t>oficinas, reuniões temáticas e outros encontros. </a:t>
            </a:r>
          </a:p>
          <a:p>
            <a:pPr marL="114300" indent="0" algn="just">
              <a:buNone/>
            </a:pPr>
            <a:r>
              <a:rPr lang="pt-BR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ato"/>
              </a:rPr>
              <a:t>Para este relatório foram contabilizadas as participações</a:t>
            </a:r>
            <a:r>
              <a:rPr lang="pt-BR" sz="1800" b="0" i="0" u="none" strike="noStrike" cap="none" baseline="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ato"/>
              </a:rPr>
              <a:t> de cada um dos 22 apoiadores, dos assessores e coordenação técnica em cada atividade desenvolvida relacionada a esta diretriz, incluindo o registro de atividades preparatórias (internas) e elaboração de análises crítico reflexivas da atuação no período como parte da construção do relatório de atividades mensal. </a:t>
            </a:r>
          </a:p>
          <a:p>
            <a:pPr marL="114300" indent="0" algn="just">
              <a:buNone/>
            </a:pPr>
            <a:r>
              <a:rPr lang="pt-BR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ato"/>
              </a:rPr>
              <a:t>Ao todo foram </a:t>
            </a:r>
            <a:r>
              <a:rPr lang="pt-BR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ato"/>
              </a:rPr>
              <a:t>844 </a:t>
            </a:r>
            <a:r>
              <a:rPr lang="pt-BR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ato"/>
              </a:rPr>
              <a:t>participações.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33523480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6B4EBE84-1520-322B-99A8-5B5EDA60D4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22442" y="1077687"/>
            <a:ext cx="3138678" cy="648621"/>
          </a:xfrm>
        </p:spPr>
        <p:txBody>
          <a:bodyPr/>
          <a:lstStyle/>
          <a:p>
            <a:pPr marL="114300" indent="0">
              <a:buNone/>
            </a:pPr>
            <a:r>
              <a:rPr lang="pt-BR" dirty="0"/>
              <a:t>Educação na Saúde</a:t>
            </a:r>
          </a:p>
        </p:txBody>
      </p:sp>
      <p:sp>
        <p:nvSpPr>
          <p:cNvPr id="24" name="Título 1">
            <a:extLst>
              <a:ext uri="{FF2B5EF4-FFF2-40B4-BE49-F238E27FC236}">
                <a16:creationId xmlns:a16="http://schemas.microsoft.com/office/drawing/2014/main" id="{A1326FEC-9175-8F28-38EB-B1CE46395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2042" y="0"/>
            <a:ext cx="6339078" cy="1325563"/>
          </a:xfrm>
        </p:spPr>
        <p:txBody>
          <a:bodyPr>
            <a:normAutofit fontScale="90000"/>
          </a:bodyPr>
          <a:lstStyle/>
          <a:p>
            <a:pPr algn="r"/>
            <a:r>
              <a:rPr lang="pt-BR" sz="3900" dirty="0"/>
              <a:t>Diretrizes</a:t>
            </a:r>
            <a:br>
              <a:rPr lang="pt-BR" dirty="0"/>
            </a:br>
            <a:r>
              <a:rPr lang="pt-BR" sz="2800" dirty="0"/>
              <a:t>Relatório de Atividades 1º Quadrimestre 2024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3E4773F-EE91-DCCB-9491-C4DB4FA87074}"/>
              </a:ext>
            </a:extLst>
          </p:cNvPr>
          <p:cNvSpPr txBox="1"/>
          <p:nvPr/>
        </p:nvSpPr>
        <p:spPr>
          <a:xfrm>
            <a:off x="709250" y="3286781"/>
            <a:ext cx="1898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Reuniões Equipe </a:t>
            </a:r>
            <a:r>
              <a:rPr lang="pt-BR" dirty="0" err="1"/>
              <a:t>Cosems</a:t>
            </a:r>
            <a:r>
              <a:rPr lang="pt-BR" dirty="0"/>
              <a:t>-PR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3B19AD31-18E5-90AA-B0E3-20BF80BA40C2}"/>
              </a:ext>
            </a:extLst>
          </p:cNvPr>
          <p:cNvSpPr txBox="1"/>
          <p:nvPr/>
        </p:nvSpPr>
        <p:spPr>
          <a:xfrm>
            <a:off x="3622604" y="3298713"/>
            <a:ext cx="1898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Lives, reuniões e oficinas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EBE7E334-065A-284E-9E8C-515A63B20B26}"/>
              </a:ext>
            </a:extLst>
          </p:cNvPr>
          <p:cNvSpPr txBox="1"/>
          <p:nvPr/>
        </p:nvSpPr>
        <p:spPr>
          <a:xfrm>
            <a:off x="6475592" y="3286781"/>
            <a:ext cx="1898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Formação Equipe </a:t>
            </a:r>
            <a:r>
              <a:rPr lang="pt-BR" dirty="0" err="1"/>
              <a:t>Cosems</a:t>
            </a:r>
            <a:r>
              <a:rPr lang="pt-BR" dirty="0"/>
              <a:t>-PR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4AFCC8A4-7CC7-6AAE-0929-D1276874D191}"/>
              </a:ext>
            </a:extLst>
          </p:cNvPr>
          <p:cNvSpPr txBox="1"/>
          <p:nvPr/>
        </p:nvSpPr>
        <p:spPr>
          <a:xfrm>
            <a:off x="2608041" y="5525133"/>
            <a:ext cx="2857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Seminários, encontros, capacitações, mostras... </a:t>
            </a:r>
          </a:p>
        </p:txBody>
      </p:sp>
      <p:pic>
        <p:nvPicPr>
          <p:cNvPr id="3" name="Imagem 2" descr="Tela de computador com jogo&#10;&#10;Descrição gerada automaticamente">
            <a:extLst>
              <a:ext uri="{FF2B5EF4-FFF2-40B4-BE49-F238E27FC236}">
                <a16:creationId xmlns:a16="http://schemas.microsoft.com/office/drawing/2014/main" id="{9439A2BB-37A1-E511-6E04-D3BD2C6D1A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73" y="1806500"/>
            <a:ext cx="2561250" cy="1440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Imagem 7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9C089AE5-875D-625F-9E62-19A836168F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1375" y="1806500"/>
            <a:ext cx="2561250" cy="1440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Imagem 10" descr="Auditório com pessoas sentadas&#10;&#10;Descrição gerada automaticamente">
            <a:extLst>
              <a:ext uri="{FF2B5EF4-FFF2-40B4-BE49-F238E27FC236}">
                <a16:creationId xmlns:a16="http://schemas.microsoft.com/office/drawing/2014/main" id="{BC2C76E3-900D-5691-A306-090AE8C910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600" y="3960686"/>
            <a:ext cx="1920000" cy="1440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" name="Imagem 12" descr="Pessoas sentadas em uma sala&#10;&#10;Descrição gerada automaticamente com confiança média">
            <a:extLst>
              <a:ext uri="{FF2B5EF4-FFF2-40B4-BE49-F238E27FC236}">
                <a16:creationId xmlns:a16="http://schemas.microsoft.com/office/drawing/2014/main" id="{77946919-0372-2CF7-BB46-47C21DA8D8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4777" y="3947567"/>
            <a:ext cx="3200000" cy="1440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B1B14FAB-1AC9-1BB7-D03C-77F308C34F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7477" y="1806500"/>
            <a:ext cx="2560000" cy="1440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9794556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E88C272-4086-0A8B-B3D1-7AB0D8CFDE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2514" y="1945477"/>
            <a:ext cx="7886700" cy="3221863"/>
          </a:xfrm>
        </p:spPr>
        <p:txBody>
          <a:bodyPr>
            <a:normAutofit lnSpcReduction="10000"/>
          </a:bodyPr>
          <a:lstStyle/>
          <a:p>
            <a:pPr marL="114300" indent="0">
              <a:buNone/>
            </a:pPr>
            <a:r>
              <a:rPr lang="pt-BR" sz="20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Apoio Institucional</a:t>
            </a:r>
          </a:p>
          <a:p>
            <a:pPr marL="114300" indent="0" algn="just">
              <a:buNone/>
            </a:pPr>
            <a:r>
              <a:rPr lang="pt-BR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 objetivo desta diretriz é realizar o apoio institucional aos gestores visando o fortalecimento da governança regional.</a:t>
            </a:r>
          </a:p>
          <a:p>
            <a:pPr marL="114300" indent="0" algn="just">
              <a:buNone/>
            </a:pPr>
            <a:r>
              <a:rPr lang="pt-BR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Trata da</a:t>
            </a:r>
            <a:r>
              <a:rPr lang="pt-BR" sz="20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agenda permanente e é composta de ações/atividades dos membros da equipe técnica do COSEMS, em especial dos apoiadores regionais. </a:t>
            </a:r>
            <a:endParaRPr lang="pt-BR" sz="2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Lato"/>
            </a:endParaRPr>
          </a:p>
          <a:p>
            <a:pPr marL="114300" indent="0" algn="just">
              <a:buNone/>
            </a:pPr>
            <a:r>
              <a:rPr lang="pt-BR" sz="2000" b="0" i="0" u="none" strike="noStrike" cap="none" baseline="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ato"/>
              </a:rPr>
              <a:t>No </a:t>
            </a:r>
            <a:r>
              <a:rPr lang="pt-BR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ato"/>
              </a:rPr>
              <a:t>primeiro</a:t>
            </a:r>
            <a:r>
              <a:rPr lang="pt-BR" sz="2000" b="0" i="0" u="none" strike="noStrike" cap="none" baseline="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ato"/>
              </a:rPr>
              <a:t> quadrimestre de 2024 </a:t>
            </a:r>
            <a:r>
              <a:rPr lang="pt-BR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ato"/>
              </a:rPr>
              <a:t>foram registradas </a:t>
            </a:r>
            <a:r>
              <a:rPr lang="pt-BR" sz="20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ato"/>
              </a:rPr>
              <a:t>606</a:t>
            </a:r>
            <a:r>
              <a:rPr lang="pt-BR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ato"/>
              </a:rPr>
              <a:t> participações/atividades.</a:t>
            </a:r>
          </a:p>
          <a:p>
            <a:pPr marL="114300" indent="0" algn="just">
              <a:buNone/>
            </a:pPr>
            <a:r>
              <a:rPr lang="pt-BR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ato"/>
              </a:rPr>
              <a:t>Dentre estas, destacam-se </a:t>
            </a:r>
            <a:r>
              <a:rPr lang="pt-BR" sz="20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ato"/>
              </a:rPr>
              <a:t>75</a:t>
            </a:r>
            <a:r>
              <a:rPr lang="pt-BR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ato"/>
              </a:rPr>
              <a:t> reuniões de CRESEMS e </a:t>
            </a:r>
            <a:r>
              <a:rPr lang="pt-BR" sz="20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ato"/>
              </a:rPr>
              <a:t>25</a:t>
            </a:r>
            <a:r>
              <a:rPr lang="pt-BR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ato"/>
              </a:rPr>
              <a:t> a reuniões de CIR. </a:t>
            </a:r>
            <a:endParaRPr lang="pt-BR" sz="2000" b="0" i="0" u="none" strike="noStrike" cap="none" baseline="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Lato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81FDCA07-E9E3-8E0F-0064-FCDEAAB18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2616" y="0"/>
            <a:ext cx="6339078" cy="1325563"/>
          </a:xfrm>
        </p:spPr>
        <p:txBody>
          <a:bodyPr>
            <a:normAutofit fontScale="90000"/>
          </a:bodyPr>
          <a:lstStyle/>
          <a:p>
            <a:pPr algn="r"/>
            <a:r>
              <a:rPr lang="pt-BR" sz="3900" dirty="0"/>
              <a:t>Diretrizes</a:t>
            </a:r>
            <a:br>
              <a:rPr lang="pt-BR" dirty="0"/>
            </a:br>
            <a:r>
              <a:rPr lang="pt-BR" sz="2800" dirty="0"/>
              <a:t>Relatório de Atividades 1º Quadrimestre 2024</a:t>
            </a:r>
          </a:p>
        </p:txBody>
      </p:sp>
    </p:spTree>
    <p:extLst>
      <p:ext uri="{BB962C8B-B14F-4D97-AF65-F5344CB8AC3E}">
        <p14:creationId xmlns:p14="http://schemas.microsoft.com/office/powerpoint/2010/main" val="8286590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6B4EBE84-1520-322B-99A8-5B5EDA60D4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15678" y="905048"/>
            <a:ext cx="3321558" cy="648621"/>
          </a:xfrm>
        </p:spPr>
        <p:txBody>
          <a:bodyPr/>
          <a:lstStyle/>
          <a:p>
            <a:pPr marL="114300" indent="0">
              <a:buNone/>
            </a:pPr>
            <a:r>
              <a:rPr lang="pt-BR" dirty="0"/>
              <a:t>Apoio Institucional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EA245B4-A182-4E6B-16E0-14C1854702CC}"/>
              </a:ext>
            </a:extLst>
          </p:cNvPr>
          <p:cNvSpPr txBox="1"/>
          <p:nvPr/>
        </p:nvSpPr>
        <p:spPr>
          <a:xfrm>
            <a:off x="3147190" y="3312697"/>
            <a:ext cx="3017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Reuniões de CIR e CRESEMS</a:t>
            </a:r>
          </a:p>
        </p:txBody>
      </p:sp>
      <p:sp>
        <p:nvSpPr>
          <p:cNvPr id="48" name="Título 1">
            <a:extLst>
              <a:ext uri="{FF2B5EF4-FFF2-40B4-BE49-F238E27FC236}">
                <a16:creationId xmlns:a16="http://schemas.microsoft.com/office/drawing/2014/main" id="{247DB7AF-9E73-1FCA-CC3D-09812A9CA3BF}"/>
              </a:ext>
            </a:extLst>
          </p:cNvPr>
          <p:cNvSpPr txBox="1">
            <a:spLocks/>
          </p:cNvSpPr>
          <p:nvPr/>
        </p:nvSpPr>
        <p:spPr>
          <a:xfrm>
            <a:off x="1567543" y="1"/>
            <a:ext cx="7414151" cy="1136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pt-BR" sz="3900" dirty="0"/>
              <a:t>Diretrizes</a:t>
            </a:r>
            <a:br>
              <a:rPr lang="pt-BR" dirty="0"/>
            </a:br>
            <a:r>
              <a:rPr lang="pt-BR" sz="2800" dirty="0"/>
              <a:t>Relatório de Atividades 1º Quadrimestre 2024</a:t>
            </a:r>
          </a:p>
        </p:txBody>
      </p:sp>
      <p:pic>
        <p:nvPicPr>
          <p:cNvPr id="6" name="Imagem 5" descr="Grupo de pessoas em pé lado a lado&#10;&#10;Descrição gerada automaticamente">
            <a:extLst>
              <a:ext uri="{FF2B5EF4-FFF2-40B4-BE49-F238E27FC236}">
                <a16:creationId xmlns:a16="http://schemas.microsoft.com/office/drawing/2014/main" id="{299CCC06-6AC0-3F38-1E9C-4C0DAAECBF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2926" y="1713183"/>
            <a:ext cx="3200000" cy="1440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Imagem 8" descr="Grupo de pessoas sentadas em uma sala&#10;&#10;Descrição gerada automaticamente com confiança média">
            <a:extLst>
              <a:ext uri="{FF2B5EF4-FFF2-40B4-BE49-F238E27FC236}">
                <a16:creationId xmlns:a16="http://schemas.microsoft.com/office/drawing/2014/main" id="{0D3CB04C-9E64-DF86-314B-F6635D1B8B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120" y="1685426"/>
            <a:ext cx="3200000" cy="1440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Imagem 11" descr="Grupo de pessoas em pé lado a lado&#10;&#10;Descrição gerada automaticamente">
            <a:extLst>
              <a:ext uri="{FF2B5EF4-FFF2-40B4-BE49-F238E27FC236}">
                <a16:creationId xmlns:a16="http://schemas.microsoft.com/office/drawing/2014/main" id="{260C361E-A895-A56D-9A01-28B6E2E06D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6130" y="3729467"/>
            <a:ext cx="1920000" cy="1440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6" name="Imagem 15" descr="Grupo de pessoas sentadas em cadeiras&#10;&#10;Descrição gerada automaticamente">
            <a:extLst>
              <a:ext uri="{FF2B5EF4-FFF2-40B4-BE49-F238E27FC236}">
                <a16:creationId xmlns:a16="http://schemas.microsoft.com/office/drawing/2014/main" id="{2DE55430-8647-29E5-759F-A03C4938E4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0588" y="3729467"/>
            <a:ext cx="3200000" cy="1440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0" name="Imagem 19" descr="Tela de computador com foto de homem e mulher posando para foto&#10;&#10;Descrição gerada automaticamente">
            <a:extLst>
              <a:ext uri="{FF2B5EF4-FFF2-40B4-BE49-F238E27FC236}">
                <a16:creationId xmlns:a16="http://schemas.microsoft.com/office/drawing/2014/main" id="{8EAA2FC1-F222-D744-85C9-528A0315A1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412" y="3729467"/>
            <a:ext cx="2688261" cy="1440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1" name="CaixaDeTexto 20">
            <a:extLst>
              <a:ext uri="{FF2B5EF4-FFF2-40B4-BE49-F238E27FC236}">
                <a16:creationId xmlns:a16="http://schemas.microsoft.com/office/drawing/2014/main" id="{C63C8789-88E8-1FAD-A9D3-2DF854E1EF3E}"/>
              </a:ext>
            </a:extLst>
          </p:cNvPr>
          <p:cNvSpPr txBox="1"/>
          <p:nvPr/>
        </p:nvSpPr>
        <p:spPr>
          <a:xfrm>
            <a:off x="2411546" y="5376419"/>
            <a:ext cx="38091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Apoio individual a municípios, atividades com CIS, reuniões de grupos técnicos regionais e outros...</a:t>
            </a:r>
          </a:p>
        </p:txBody>
      </p:sp>
    </p:spTree>
    <p:extLst>
      <p:ext uri="{BB962C8B-B14F-4D97-AF65-F5344CB8AC3E}">
        <p14:creationId xmlns:p14="http://schemas.microsoft.com/office/powerpoint/2010/main" val="38798081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E88C272-4086-0A8B-B3D1-7AB0D8CFDE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9184" y="1670177"/>
            <a:ext cx="8522208" cy="4117975"/>
          </a:xfrm>
        </p:spPr>
        <p:txBody>
          <a:bodyPr>
            <a:normAutofit fontScale="92500" lnSpcReduction="20000"/>
          </a:bodyPr>
          <a:lstStyle/>
          <a:p>
            <a:pPr marL="114300" indent="0">
              <a:buNone/>
            </a:pPr>
            <a:r>
              <a:rPr lang="pt-BR" sz="20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Gestão Colegiada</a:t>
            </a:r>
          </a:p>
          <a:p>
            <a:pPr marL="114300" indent="0" algn="just">
              <a:buNone/>
            </a:pPr>
            <a:r>
              <a:rPr lang="pt-BR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diretriz Gestão Colegiada tem como objetivos: e</a:t>
            </a:r>
            <a:r>
              <a:rPr lang="pt-B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fetivar a participação dos membros da diretoria executiva, conselho fiscal, conselho consultivo e equipe técnica do COSEMS, bem como dos demais gestores municipais de saúde, nas instâncias de articulação interfederativa e interinstitucional com garantia de decisão colegiada do </a:t>
            </a:r>
            <a:r>
              <a:rPr lang="pt-BR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Cosems</a:t>
            </a:r>
            <a:r>
              <a:rPr lang="pt-B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-PR; </a:t>
            </a:r>
            <a:r>
              <a:rPr lang="pt-BR" sz="20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aproximar os gestores da instituição e estimular o sentimento de pertencimento e; fomentar e articular discussões sobre a RAS considerando as necessidades dos municípios (estes últimos inseridos na Programação 2024).</a:t>
            </a:r>
          </a:p>
          <a:p>
            <a:pPr marL="114300" indent="0" algn="just">
              <a:buNone/>
            </a:pPr>
            <a:r>
              <a:rPr lang="pt-BR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 atividades referentes a essa diretriz são as reuniões de </a:t>
            </a:r>
            <a:r>
              <a:rPr lang="pt-BR" sz="2000" b="0" i="0" u="none" strike="noStrike" cap="none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ato"/>
              </a:rPr>
              <a:t>Cosems</a:t>
            </a:r>
            <a:r>
              <a:rPr lang="pt-BR" sz="2000" b="0" i="0" u="none" strike="noStrike" cap="none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ato"/>
              </a:rPr>
              <a:t>, CIB, CIT, Grupos Técnicos (GT) estaduais e nacionais, </a:t>
            </a:r>
            <a:r>
              <a:rPr lang="pt-BR" sz="20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ato"/>
              </a:rPr>
              <a:t>articulação com a secretaria de estado, órgãos de controle externo, associações de prefeitos, consórcios, Ministério da Saúde e outros parceiros.</a:t>
            </a:r>
          </a:p>
          <a:p>
            <a:pPr marL="114300" indent="0" algn="just">
              <a:buNone/>
            </a:pPr>
            <a:r>
              <a:rPr lang="pt-BR" sz="20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ato"/>
              </a:rPr>
              <a:t>No primeiro quadrimestre de 2024 foram contabilizadas </a:t>
            </a:r>
            <a:r>
              <a:rPr lang="pt-BR" sz="2000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ato"/>
              </a:rPr>
              <a:t>214 participações </a:t>
            </a:r>
            <a:r>
              <a:rPr lang="pt-BR" sz="20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ato"/>
              </a:rPr>
              <a:t>da equipe técnica (apoiadores, coordenação e assessorias) nos fóruns e reuniões colegiadas. Dentre as principais reuniões estão as de </a:t>
            </a:r>
            <a:r>
              <a:rPr lang="pt-BR" sz="200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ato"/>
              </a:rPr>
              <a:t>Cosems</a:t>
            </a:r>
            <a:r>
              <a:rPr lang="pt-BR" sz="20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ato"/>
              </a:rPr>
              <a:t> e de CIB. Não estão contabilizadas aqui as reuniões da diretoria executiva.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9CCD23BB-8412-FB5F-9104-F254268CA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2616" y="0"/>
            <a:ext cx="6339078" cy="1325563"/>
          </a:xfrm>
        </p:spPr>
        <p:txBody>
          <a:bodyPr>
            <a:normAutofit fontScale="90000"/>
          </a:bodyPr>
          <a:lstStyle/>
          <a:p>
            <a:pPr algn="r"/>
            <a:r>
              <a:rPr lang="pt-BR" sz="3900" dirty="0"/>
              <a:t>Diretrizes</a:t>
            </a:r>
            <a:br>
              <a:rPr lang="pt-BR" dirty="0"/>
            </a:br>
            <a:r>
              <a:rPr lang="pt-BR" sz="2800" dirty="0"/>
              <a:t>Relatório de Atividades 1º Quadrimestre 2024</a:t>
            </a:r>
          </a:p>
        </p:txBody>
      </p:sp>
    </p:spTree>
    <p:extLst>
      <p:ext uri="{BB962C8B-B14F-4D97-AF65-F5344CB8AC3E}">
        <p14:creationId xmlns:p14="http://schemas.microsoft.com/office/powerpoint/2010/main" val="9367514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6B4EBE84-1520-322B-99A8-5B5EDA60D4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96945" y="1001252"/>
            <a:ext cx="3321558" cy="648621"/>
          </a:xfrm>
        </p:spPr>
        <p:txBody>
          <a:bodyPr/>
          <a:lstStyle/>
          <a:p>
            <a:pPr marL="114300" indent="0">
              <a:buNone/>
            </a:pPr>
            <a:r>
              <a:rPr lang="pt-BR" dirty="0"/>
              <a:t>Gestão Colegiada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EA245B4-A182-4E6B-16E0-14C1854702CC}"/>
              </a:ext>
            </a:extLst>
          </p:cNvPr>
          <p:cNvSpPr txBox="1"/>
          <p:nvPr/>
        </p:nvSpPr>
        <p:spPr>
          <a:xfrm>
            <a:off x="2271840" y="3585564"/>
            <a:ext cx="46003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Espaços de discussão e articulação</a:t>
            </a:r>
          </a:p>
        </p:txBody>
      </p:sp>
      <p:sp>
        <p:nvSpPr>
          <p:cNvPr id="25" name="Título 1">
            <a:extLst>
              <a:ext uri="{FF2B5EF4-FFF2-40B4-BE49-F238E27FC236}">
                <a16:creationId xmlns:a16="http://schemas.microsoft.com/office/drawing/2014/main" id="{E4EC02B1-EABD-DEB5-5C0A-CE669306D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2616" y="0"/>
            <a:ext cx="6339078" cy="1325563"/>
          </a:xfrm>
        </p:spPr>
        <p:txBody>
          <a:bodyPr>
            <a:normAutofit fontScale="90000"/>
          </a:bodyPr>
          <a:lstStyle/>
          <a:p>
            <a:pPr algn="r"/>
            <a:r>
              <a:rPr lang="pt-BR" sz="3900" dirty="0"/>
              <a:t>Diretrizes</a:t>
            </a:r>
            <a:br>
              <a:rPr lang="pt-BR" dirty="0"/>
            </a:br>
            <a:r>
              <a:rPr lang="pt-BR" sz="2800" dirty="0"/>
              <a:t>Relatório de Atividades 1º Quadrimestre 2024</a:t>
            </a:r>
          </a:p>
        </p:txBody>
      </p:sp>
      <p:pic>
        <p:nvPicPr>
          <p:cNvPr id="4" name="Imagem 3" descr="Salão com pessoas ao redor&#10;&#10;Descrição gerada automaticamente">
            <a:extLst>
              <a:ext uri="{FF2B5EF4-FFF2-40B4-BE49-F238E27FC236}">
                <a16:creationId xmlns:a16="http://schemas.microsoft.com/office/drawing/2014/main" id="{57C246AD-D960-9B65-147C-0BDD36668E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000"/>
          <a:stretch/>
        </p:blipFill>
        <p:spPr>
          <a:xfrm>
            <a:off x="1748471" y="4066855"/>
            <a:ext cx="2823529" cy="1440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Imagem 6" descr="Auditório com pessoas sentadas&#10;&#10;Descrição gerada automaticamente">
            <a:extLst>
              <a:ext uri="{FF2B5EF4-FFF2-40B4-BE49-F238E27FC236}">
                <a16:creationId xmlns:a16="http://schemas.microsoft.com/office/drawing/2014/main" id="{122712D3-0D4F-06A0-C125-AFCE16B6E9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6945" y="4066855"/>
            <a:ext cx="1920000" cy="1440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001D422B-9CBC-E46D-FB3C-AB945274DB56}"/>
              </a:ext>
            </a:extLst>
          </p:cNvPr>
          <p:cNvSpPr txBox="1"/>
          <p:nvPr/>
        </p:nvSpPr>
        <p:spPr>
          <a:xfrm>
            <a:off x="2271840" y="5675142"/>
            <a:ext cx="19476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Reuniões de </a:t>
            </a:r>
            <a:r>
              <a:rPr lang="pt-BR" dirty="0" err="1"/>
              <a:t>Cosems</a:t>
            </a:r>
            <a:endParaRPr lang="pt-BR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5263F561-8FAF-7BAC-69C6-180E2B74018D}"/>
              </a:ext>
            </a:extLst>
          </p:cNvPr>
          <p:cNvSpPr txBox="1"/>
          <p:nvPr/>
        </p:nvSpPr>
        <p:spPr>
          <a:xfrm>
            <a:off x="5473827" y="5675143"/>
            <a:ext cx="19476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Reuniões de CIB</a:t>
            </a:r>
          </a:p>
        </p:txBody>
      </p:sp>
      <p:pic>
        <p:nvPicPr>
          <p:cNvPr id="12" name="Imagem 11" descr="Pessoas sentadas ao redor de uma mesa de escritório&#10;&#10;Descrição gerada automaticamente">
            <a:extLst>
              <a:ext uri="{FF2B5EF4-FFF2-40B4-BE49-F238E27FC236}">
                <a16:creationId xmlns:a16="http://schemas.microsoft.com/office/drawing/2014/main" id="{F23594A2-331F-760E-91AF-F12865E7B9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402" y="1847977"/>
            <a:ext cx="1479192" cy="1440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5" name="Imagem 14" descr="Auditório com pessoas sentadas&#10;&#10;Descrição gerada automaticamente">
            <a:extLst>
              <a:ext uri="{FF2B5EF4-FFF2-40B4-BE49-F238E27FC236}">
                <a16:creationId xmlns:a16="http://schemas.microsoft.com/office/drawing/2014/main" id="{3B0F8BB6-C6C1-7315-D766-A31DC2C001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7523" y="1823867"/>
            <a:ext cx="1438770" cy="1440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9" name="Imagem 18" descr="Grupo de pessoas sentadas ao redor de uma mesa assistindo televisão&#10;&#10;Descrição gerada automaticamente com confiança média">
            <a:extLst>
              <a:ext uri="{FF2B5EF4-FFF2-40B4-BE49-F238E27FC236}">
                <a16:creationId xmlns:a16="http://schemas.microsoft.com/office/drawing/2014/main" id="{8C5984CA-6F08-9FC8-4AC1-35E6AF3EAE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9849" y="1823867"/>
            <a:ext cx="1414610" cy="1440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2" name="Imagem 21" descr="Grupo de pessoas em pé posando para foto&#10;&#10;Descrição gerada automaticamente">
            <a:extLst>
              <a:ext uri="{FF2B5EF4-FFF2-40B4-BE49-F238E27FC236}">
                <a16:creationId xmlns:a16="http://schemas.microsoft.com/office/drawing/2014/main" id="{0E24CFD7-958D-BB17-B773-F8FEE878F1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78015" y="1823867"/>
            <a:ext cx="1451163" cy="1440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9617167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E88C272-4086-0A8B-B3D1-7AB0D8CFDE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9184" y="1670177"/>
            <a:ext cx="8522208" cy="4117975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pt-BR" sz="20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Gestão Organizacional</a:t>
            </a:r>
          </a:p>
          <a:p>
            <a:pPr marL="114300" indent="0">
              <a:buNone/>
            </a:pPr>
            <a:r>
              <a:rPr lang="pt-BR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 objetivos expressos por esta diretriz são:</a:t>
            </a:r>
          </a:p>
          <a:p>
            <a:pPr marL="342900" indent="-342900" algn="just">
              <a:buFontTx/>
              <a:buChar char="-"/>
            </a:pPr>
            <a:r>
              <a:rPr lang="pt-BR" sz="20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Atender as finalidades previstas no estatuto do </a:t>
            </a:r>
            <a:r>
              <a:rPr lang="pt-BR" sz="200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Cosems</a:t>
            </a:r>
            <a:r>
              <a:rPr lang="pt-BR" sz="20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-PR, para o pleno funcionamento da entidade, como interlocutora e suporte na busca pelo fortalecimento e autonomia dos municípios.</a:t>
            </a:r>
          </a:p>
          <a:p>
            <a:pPr marL="342900" indent="-342900" algn="just">
              <a:buFontTx/>
              <a:buChar char="-"/>
            </a:pPr>
            <a:r>
              <a:rPr lang="pt-BR" sz="20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Garantir a organização e transparência nas ações da instituição, bem como imprimir maior qualidade aos serviços prestados.</a:t>
            </a:r>
          </a:p>
          <a:p>
            <a:pPr marL="0" indent="0" algn="just">
              <a:buNone/>
            </a:pPr>
            <a:r>
              <a:rPr lang="pt-BR" sz="20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 ações previstas visam a garantia da </a:t>
            </a:r>
            <a:r>
              <a:rPr lang="pt-BR" sz="20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ato"/>
              </a:rPr>
              <a:t>m</a:t>
            </a:r>
            <a:r>
              <a:rPr kumimoji="0" lang="pt-BR" sz="2000" b="0" i="0" u="none" strike="noStrike" kern="0" cap="none" spc="0" normalizeH="0" baseline="0" noProof="0" dirty="0" err="1">
                <a:ln>
                  <a:noFill/>
                </a:ln>
                <a:solidFill>
                  <a:schemeClr val="tx2">
                    <a:lumMod val="2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ato"/>
              </a:rPr>
              <a:t>anutenção</a:t>
            </a: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2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ato"/>
              </a:rPr>
              <a:t> do funcionamento do </a:t>
            </a:r>
            <a:r>
              <a:rPr kumimoji="0" lang="pt-BR" sz="2000" b="0" i="0" u="none" strike="noStrike" kern="0" cap="none" spc="0" normalizeH="0" baseline="0" noProof="0" dirty="0" err="1">
                <a:ln>
                  <a:noFill/>
                </a:ln>
                <a:solidFill>
                  <a:schemeClr val="tx2">
                    <a:lumMod val="2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ato"/>
              </a:rPr>
              <a:t>Cosems</a:t>
            </a: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2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ato"/>
              </a:rPr>
              <a:t> para o apoio institucional; organização do processo de trabalho; gestão das normas e rotinas da instituição; gestão logística para as atividades previstas nas demais diretrizes, entre outras. </a:t>
            </a:r>
            <a:endParaRPr lang="pt-BR" sz="2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DB52DEA9-EC2C-42FC-C686-4079CA6F1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2616" y="0"/>
            <a:ext cx="6339078" cy="1325563"/>
          </a:xfrm>
        </p:spPr>
        <p:txBody>
          <a:bodyPr>
            <a:normAutofit fontScale="90000"/>
          </a:bodyPr>
          <a:lstStyle/>
          <a:p>
            <a:pPr algn="r"/>
            <a:r>
              <a:rPr lang="pt-BR" sz="3900" dirty="0"/>
              <a:t>Diretrizes</a:t>
            </a:r>
            <a:br>
              <a:rPr lang="pt-BR" dirty="0"/>
            </a:br>
            <a:r>
              <a:rPr lang="pt-BR" sz="2800" dirty="0"/>
              <a:t>Relatório de Atividades 1º Quadrimestre 2024</a:t>
            </a:r>
          </a:p>
        </p:txBody>
      </p:sp>
    </p:spTree>
    <p:extLst>
      <p:ext uri="{BB962C8B-B14F-4D97-AF65-F5344CB8AC3E}">
        <p14:creationId xmlns:p14="http://schemas.microsoft.com/office/powerpoint/2010/main" val="19749039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8;p1">
            <a:extLst>
              <a:ext uri="{FF2B5EF4-FFF2-40B4-BE49-F238E27FC236}">
                <a16:creationId xmlns:a16="http://schemas.microsoft.com/office/drawing/2014/main" id="{E7FDD322-4288-158B-7D9A-FE62F211B704}"/>
              </a:ext>
            </a:extLst>
          </p:cNvPr>
          <p:cNvSpPr txBox="1"/>
          <p:nvPr/>
        </p:nvSpPr>
        <p:spPr>
          <a:xfrm>
            <a:off x="974271" y="1520805"/>
            <a:ext cx="7195457" cy="3816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i="0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RELATÓRIO DE ATIVIDADES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1º QUADRIMESTRE/2024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tx2">
                    <a:lumMod val="25000"/>
                  </a:schemeClr>
                </a:solidFill>
                <a:latin typeface="Calibri"/>
                <a:cs typeface="Calibri"/>
                <a:sym typeface="Calibri"/>
              </a:rPr>
              <a:t>JANEIRO - ABRIL</a:t>
            </a:r>
            <a:endParaRPr dirty="0">
              <a:solidFill>
                <a:schemeClr val="tx2">
                  <a:lumMod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C086C7-18B6-1293-2BD3-51938DAFB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8350758" cy="1325563"/>
          </a:xfrm>
        </p:spPr>
        <p:txBody>
          <a:bodyPr>
            <a:normAutofit/>
          </a:bodyPr>
          <a:lstStyle/>
          <a:p>
            <a:pPr algn="r"/>
            <a:r>
              <a:rPr lang="pt-BR" sz="4000" dirty="0"/>
              <a:t>Relatório de atividades</a:t>
            </a:r>
            <a:br>
              <a:rPr lang="pt-BR" sz="4000" dirty="0"/>
            </a:br>
            <a:r>
              <a:rPr lang="pt-BR" sz="4000" dirty="0"/>
              <a:t> 1º Quadrimestre - 2024</a:t>
            </a:r>
          </a:p>
        </p:txBody>
      </p:sp>
      <p:graphicFrame>
        <p:nvGraphicFramePr>
          <p:cNvPr id="6" name="Google Shape;291;p16">
            <a:extLst>
              <a:ext uri="{FF2B5EF4-FFF2-40B4-BE49-F238E27FC236}">
                <a16:creationId xmlns:a16="http://schemas.microsoft.com/office/drawing/2014/main" id="{A57E3897-735D-76C7-386C-C6B903F0610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03178671"/>
              </p:ext>
            </p:extLst>
          </p:nvPr>
        </p:nvGraphicFramePr>
        <p:xfrm>
          <a:off x="164592" y="2011571"/>
          <a:ext cx="8814816" cy="4696943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16748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29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88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9151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866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0465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4300"/>
                        <a:buFont typeface="Arial"/>
                        <a:buNone/>
                      </a:pPr>
                      <a:r>
                        <a:rPr lang="pt-BR" sz="1600" b="1" u="none" strike="noStrike" cap="none" noProof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Diretriz 1</a:t>
                      </a:r>
                    </a:p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4300"/>
                        <a:buFont typeface="Arial"/>
                        <a:buNone/>
                      </a:pPr>
                      <a:r>
                        <a:rPr lang="pt-BR" sz="1600" b="1" u="none" strike="noStrike" cap="none" noProof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Educação na Saúde</a:t>
                      </a:r>
                      <a:endParaRPr lang="pt-BR" sz="1600" b="1" u="none" strike="noStrike" cap="none" noProof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  <a:sym typeface="Lato"/>
                      </a:endParaRPr>
                    </a:p>
                  </a:txBody>
                  <a:tcPr marL="121900" marR="121900" marT="121900" marB="1219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pt-BR" sz="1600" b="1" u="none" strike="noStrike" cap="none" noProof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Diretriz 2</a:t>
                      </a:r>
                    </a:p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pt-BR" sz="1600" b="1" u="none" strike="noStrike" cap="none" noProof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Apoio Institucional</a:t>
                      </a:r>
                      <a:endParaRPr lang="pt-BR" sz="1600" b="1" u="none" strike="noStrike" cap="none" noProof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  <a:sym typeface="Lato"/>
                      </a:endParaRPr>
                    </a:p>
                  </a:txBody>
                  <a:tcPr marL="121900" marR="121900" marT="121900" marB="1219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pt-BR" sz="1600" b="1" u="none" strike="noStrike" cap="none" noProof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Diretriz 3</a:t>
                      </a:r>
                    </a:p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pt-BR" sz="1600" b="1" u="none" strike="noStrike" cap="none" noProof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Gestão Colegiada</a:t>
                      </a:r>
                      <a:endParaRPr lang="pt-BR" sz="1600" b="1" u="none" strike="noStrike" cap="none" noProof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  <a:sym typeface="Lato"/>
                      </a:endParaRPr>
                    </a:p>
                  </a:txBody>
                  <a:tcPr marL="121900" marR="121900" marT="121900" marB="1219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pt-BR" sz="1600" b="1" u="none" strike="noStrike" cap="none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Lato"/>
                        </a:rPr>
                        <a:t>Diretriz 4</a:t>
                      </a:r>
                    </a:p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pt-BR" sz="1600" b="1" u="none" strike="noStrike" cap="none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Lato"/>
                        </a:rPr>
                        <a:t>Gestão Organizacional</a:t>
                      </a:r>
                      <a:endParaRPr sz="1600" b="1" u="none" strike="noStrike" cap="none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  <a:sym typeface="Lato"/>
                      </a:endParaRPr>
                    </a:p>
                  </a:txBody>
                  <a:tcPr marL="121900" marR="121900" marT="121900" marB="1219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pt-BR" sz="1600" b="1" u="none" strike="noStrike" cap="none" noProof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Total de atividades </a:t>
                      </a:r>
                      <a:r>
                        <a:rPr lang="pt-BR" sz="1600" b="1" u="none" strike="noStrike" cap="none" baseline="0" noProof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relacionadas às Diretrizes</a:t>
                      </a:r>
                      <a:endParaRPr lang="pt-BR" sz="1600" b="1" u="none" strike="noStrike" cap="none" noProof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  <a:sym typeface="Lato"/>
                      </a:endParaRPr>
                    </a:p>
                  </a:txBody>
                  <a:tcPr marL="121900" marR="121900" marT="121900" marB="1219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7531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pt-BR" sz="1400" b="1" i="0" u="none" strike="noStrike" cap="none" dirty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Lato"/>
                        </a:rPr>
                        <a:t>844 participações</a:t>
                      </a:r>
                      <a:r>
                        <a:rPr lang="pt-BR" sz="1400" b="0" i="0" u="none" strike="noStrike" cap="non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Lato"/>
                        </a:rPr>
                        <a:t>*</a:t>
                      </a:r>
                    </a:p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endParaRPr lang="pt-BR" sz="1400" b="0" i="0" u="none" strike="noStrike" cap="none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  <a:sym typeface="Lato"/>
                      </a:endParaRPr>
                    </a:p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pt-BR" sz="1400" b="0" i="0" u="none" strike="noStrike" cap="non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Lato"/>
                        </a:rPr>
                        <a:t>Contabilização</a:t>
                      </a:r>
                      <a:r>
                        <a:rPr lang="pt-BR" sz="1400" b="0" i="0" u="none" strike="noStrike" cap="none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Lato"/>
                        </a:rPr>
                        <a:t> de cada um dos membros da equipe técnica em cada atividade desenvolvida relacionada a esta diretriz.</a:t>
                      </a:r>
                      <a:endParaRPr sz="1400" b="0" i="0" u="none" strike="noStrike" cap="none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  <a:sym typeface="Lato"/>
                      </a:endParaRPr>
                    </a:p>
                  </a:txBody>
                  <a:tcPr marL="121900" marR="121900" marT="121900" marB="1219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pt-BR" sz="1400" b="1" i="0" u="none" strike="noStrike" cap="none" dirty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Lato"/>
                        </a:rPr>
                        <a:t>606 participações/ atividades registradas</a:t>
                      </a:r>
                    </a:p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pt-BR" sz="1400" b="0" i="0" u="none" strike="noStrike" cap="none" dirty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Lato"/>
                        </a:rPr>
                        <a:t>--------------------</a:t>
                      </a:r>
                    </a:p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pt-BR" sz="1400" b="0" i="0" u="none" strike="noStrike" cap="none" baseline="0" dirty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Lato"/>
                        </a:rPr>
                        <a:t>75 reuniões de CRESEMS</a:t>
                      </a:r>
                    </a:p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pt-BR" sz="1400" b="0" i="0" u="none" strike="noStrike" cap="none" baseline="0" dirty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Lato"/>
                        </a:rPr>
                        <a:t>--------------------</a:t>
                      </a:r>
                    </a:p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pt-BR" sz="1400" b="0" i="0" u="none" strike="noStrike" cap="none" baseline="0" dirty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Lato"/>
                        </a:rPr>
                        <a:t>25 reuniões de CIR</a:t>
                      </a:r>
                      <a:endParaRPr lang="pt-BR" sz="1400" b="0" i="0" u="none" strike="noStrike" cap="none" dirty="0">
                        <a:solidFill>
                          <a:schemeClr val="tx2">
                            <a:lumMod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  <a:sym typeface="Lato"/>
                      </a:endParaRPr>
                    </a:p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endParaRPr sz="1400" b="0" i="0" u="none" strike="noStrike" cap="none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  <a:sym typeface="Lato"/>
                      </a:endParaRPr>
                    </a:p>
                  </a:txBody>
                  <a:tcPr marL="121900" marR="121900" marT="121900" marB="1219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pt-BR" sz="1400" b="1" i="0" u="none" strike="noStrike" cap="none" dirty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Lato"/>
                        </a:rPr>
                        <a:t>214</a:t>
                      </a:r>
                    </a:p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pt-BR" sz="1400" b="1" i="0" u="none" strike="noStrike" cap="none" dirty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Lato"/>
                        </a:rPr>
                        <a:t>Participações</a:t>
                      </a:r>
                    </a:p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pt-BR" sz="1400" b="0" i="0" u="none" strike="noStrike" cap="none" dirty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Lato"/>
                        </a:rPr>
                        <a:t>---------------------</a:t>
                      </a:r>
                    </a:p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pt-BR" sz="1400" b="0" i="0" u="none" strike="noStrike" cap="none" dirty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Lato"/>
                        </a:rPr>
                        <a:t>2 Reuniões de CIB</a:t>
                      </a:r>
                    </a:p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pt-BR" sz="1400" b="0" i="0" u="none" strike="noStrike" cap="none" dirty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Lato"/>
                        </a:rPr>
                        <a:t>2 Assembleias do </a:t>
                      </a:r>
                      <a:r>
                        <a:rPr lang="pt-BR" sz="1400" b="0" i="0" u="none" strike="noStrike" cap="none" dirty="0" err="1">
                          <a:solidFill>
                            <a:schemeClr val="tx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Lato"/>
                        </a:rPr>
                        <a:t>Cosems</a:t>
                      </a:r>
                      <a:r>
                        <a:rPr lang="pt-BR" sz="1400" b="0" i="0" u="none" strike="noStrike" cap="none" dirty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Lato"/>
                        </a:rPr>
                        <a:t>-PR</a:t>
                      </a:r>
                    </a:p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endParaRPr lang="pt-BR" sz="1400" b="1" i="0" u="none" strike="noStrike" cap="none" dirty="0">
                        <a:solidFill>
                          <a:schemeClr val="tx2">
                            <a:lumMod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  <a:sym typeface="Lato"/>
                      </a:endParaRPr>
                    </a:p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endParaRPr sz="1400" b="0" i="0" u="none" strike="noStrike" cap="none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  <a:sym typeface="Lato"/>
                      </a:endParaRPr>
                    </a:p>
                  </a:txBody>
                  <a:tcPr marL="121900" marR="121900" marT="121900" marB="1219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 pitchFamily="34" charset="0"/>
                        <a:buChar char="•"/>
                      </a:pPr>
                      <a:r>
                        <a:rPr lang="pt-BR" sz="1400" b="0" i="0" u="none" strike="noStrike" cap="none" baseline="0" dirty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Lato"/>
                        </a:rPr>
                        <a:t>Organização dos encontros e reuniões presenciais e </a:t>
                      </a:r>
                      <a:r>
                        <a:rPr lang="pt-BR" sz="1400" b="0" i="0" u="none" strike="noStrike" cap="none" baseline="0" dirty="0" err="1">
                          <a:solidFill>
                            <a:schemeClr val="tx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Lato"/>
                        </a:rPr>
                        <a:t>on</a:t>
                      </a:r>
                      <a:r>
                        <a:rPr lang="pt-BR" sz="1400" b="0" i="0" u="none" strike="noStrike" cap="none" baseline="0" dirty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Lato"/>
                        </a:rPr>
                        <a:t> </a:t>
                      </a:r>
                      <a:r>
                        <a:rPr lang="pt-BR" sz="1400" b="0" i="0" u="none" strike="noStrike" cap="none" baseline="0" dirty="0" err="1">
                          <a:solidFill>
                            <a:schemeClr val="tx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Lato"/>
                        </a:rPr>
                        <a:t>line</a:t>
                      </a:r>
                      <a:r>
                        <a:rPr lang="pt-BR" sz="1400" b="0" i="0" u="none" strike="noStrike" cap="none" baseline="0" dirty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Lato"/>
                        </a:rPr>
                        <a:t>;</a:t>
                      </a:r>
                    </a:p>
                    <a:p>
                      <a:pPr marL="285750" marR="0" lvl="0" indent="-28575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 pitchFamily="34" charset="0"/>
                        <a:buChar char="•"/>
                      </a:pPr>
                      <a:r>
                        <a:rPr lang="pt-BR" sz="1400" b="0" i="0" u="none" strike="noStrike" cap="none" baseline="0" dirty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Lato"/>
                        </a:rPr>
                        <a:t>Avaliação de desempenho dos apoiadores;</a:t>
                      </a:r>
                    </a:p>
                    <a:p>
                      <a:pPr marL="285750" marR="0" lvl="0" indent="-28575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 pitchFamily="34" charset="0"/>
                        <a:buChar char="•"/>
                      </a:pPr>
                      <a:r>
                        <a:rPr lang="pt-BR" sz="1400" b="0" i="0" u="none" strike="noStrike" cap="none" baseline="0" dirty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Lato"/>
                        </a:rPr>
                        <a:t>Outras atividades para manutenção e funcionamento técnico e administrativo do COSEMS.</a:t>
                      </a:r>
                    </a:p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 pitchFamily="34" charset="0"/>
                        <a:buNone/>
                      </a:pPr>
                      <a:endParaRPr lang="pt-BR" sz="1400" b="0" i="0" u="none" strike="noStrike" cap="none" baseline="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  <a:sym typeface="Lato"/>
                      </a:endParaRPr>
                    </a:p>
                  </a:txBody>
                  <a:tcPr marL="121900" marR="121900" marT="121900" marB="1219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pt-BR" sz="1400" b="1" i="0" u="none" strike="noStrike" cap="none" dirty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Lato"/>
                        </a:rPr>
                        <a:t>1664</a:t>
                      </a:r>
                    </a:p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pt-BR" sz="1400" b="0" i="0" u="none" strike="noStrike" cap="none" dirty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Lato"/>
                        </a:rPr>
                        <a:t>-----------------</a:t>
                      </a:r>
                    </a:p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pt-BR" sz="1400" b="0" i="0" u="none" strike="noStrike" cap="none" dirty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Lato"/>
                        </a:rPr>
                        <a:t>* Atividades</a:t>
                      </a:r>
                      <a:r>
                        <a:rPr lang="pt-BR" sz="1400" b="0" i="0" u="none" strike="noStrike" cap="none" baseline="0" dirty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Lato"/>
                        </a:rPr>
                        <a:t> que envolveram a participação presencial ou remota de membros da equipe técnica do </a:t>
                      </a:r>
                      <a:r>
                        <a:rPr lang="pt-BR" sz="1400" b="0" i="0" u="none" strike="noStrike" cap="none" baseline="0" dirty="0" err="1">
                          <a:solidFill>
                            <a:schemeClr val="tx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Lato"/>
                        </a:rPr>
                        <a:t>Cosems</a:t>
                      </a:r>
                      <a:r>
                        <a:rPr lang="pt-BR" sz="1400" b="0" i="0" u="none" strike="noStrike" cap="none" baseline="0" dirty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Lato"/>
                        </a:rPr>
                        <a:t> (apoiadores, coordenação e assessoria técnica). </a:t>
                      </a:r>
                      <a:endParaRPr lang="pt-BR" sz="1400" b="0" i="0" u="none" strike="noStrike" cap="none" dirty="0">
                        <a:solidFill>
                          <a:schemeClr val="tx2">
                            <a:lumMod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  <a:sym typeface="Lato"/>
                      </a:endParaRPr>
                    </a:p>
                  </a:txBody>
                  <a:tcPr marL="121900" marR="121900" marT="121900" marB="1219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28629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05;p5"/>
          <p:cNvSpPr txBox="1"/>
          <p:nvPr/>
        </p:nvSpPr>
        <p:spPr>
          <a:xfrm>
            <a:off x="1705974" y="373109"/>
            <a:ext cx="6973023" cy="1286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pt-BR" sz="30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ato Black"/>
              </a:rPr>
              <a:t>Considerações sobre a atuação do COSEMS-PR no período</a:t>
            </a:r>
            <a:endParaRPr sz="3000" i="0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Lato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DE52BFB-D333-2E8D-F098-52CBF932B9AD}"/>
              </a:ext>
            </a:extLst>
          </p:cNvPr>
          <p:cNvSpPr txBox="1"/>
          <p:nvPr/>
        </p:nvSpPr>
        <p:spPr>
          <a:xfrm>
            <a:off x="283464" y="1659285"/>
            <a:ext cx="8395533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pt-BR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 primeiro quadrimestre de 2024 mostrou-se como desafiador, especialmente aos 82 novos gestores que assumiram o cargo, mas também pela necessidade e importância das discussões loco regionais em relação às portarias que viabilizam recursos ou instituem programas e políticas, principalmente as relacionadas a Atenção Especializada e Atenção Básica. Isso exige esforço intelectual e prático da equipe técnica do </a:t>
            </a:r>
            <a:r>
              <a:rPr lang="pt-BR" sz="20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Cosems</a:t>
            </a:r>
            <a:r>
              <a:rPr lang="pt-BR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 dos gestores municipais no intuito de compreensão e aplicação dos regramentos desde as pactuações necessárias. Exige também diálogo e aprendizagem coletiva e, neste sentido, amplia-se a importância dos espaços coletivos e colegiados tanto nas regiões como no estado. </a:t>
            </a:r>
          </a:p>
          <a:p>
            <a:pPr algn="just">
              <a:spcBef>
                <a:spcPts val="600"/>
              </a:spcBef>
            </a:pPr>
            <a:r>
              <a:rPr lang="pt-BR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Internamente, a reorganização do organograma veio para apoiar essas discussões, permitindo uma equipe dedicada a debruçar-se sobre essas questões e subsidiar as  negociações interinstitucionais e a atuação da diretoria e dos apoiadores. </a:t>
            </a:r>
            <a:endParaRPr lang="pt-BR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27647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05;p5"/>
          <p:cNvSpPr txBox="1"/>
          <p:nvPr/>
        </p:nvSpPr>
        <p:spPr>
          <a:xfrm>
            <a:off x="1705974" y="373109"/>
            <a:ext cx="6973023" cy="1286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pt-BR" sz="30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ato Black"/>
              </a:rPr>
              <a:t>Considerações sobre a atuação do COSEMS-PR no período</a:t>
            </a:r>
            <a:endParaRPr sz="3000" i="0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Lato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DE52BFB-D333-2E8D-F098-52CBF932B9AD}"/>
              </a:ext>
            </a:extLst>
          </p:cNvPr>
          <p:cNvSpPr txBox="1"/>
          <p:nvPr/>
        </p:nvSpPr>
        <p:spPr>
          <a:xfrm>
            <a:off x="374233" y="2012417"/>
            <a:ext cx="839553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pt-BR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Isso se dá no movimento contínuo de Educação na Saúde priorizado pelo </a:t>
            </a:r>
            <a:r>
              <a:rPr lang="pt-BR" sz="20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Cosems</a:t>
            </a:r>
            <a:r>
              <a:rPr lang="pt-BR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-PR, tanto para sua equipe, quanto desta em seus territórios de atuação. Manter essa diretriz ativa é uma peleja em meio as agendas urgentes da gestão municipal, mas é essencial para uma atuação consciente e responsável de todos os envolvidos. </a:t>
            </a:r>
          </a:p>
          <a:p>
            <a:pPr algn="just">
              <a:spcBef>
                <a:spcPts val="600"/>
              </a:spcBef>
            </a:pPr>
            <a:r>
              <a:rPr lang="pt-BR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Concomitantemente aos espaços de Educação Permanente se dá a prática que, em um ano eleitoral, torna-se ainda mais dura aos gestores. E é neste cenário que priorizar agendas que fortaleçam a gestão, como a continuidade do PRI, os diálogos regionais e macrorregionais em torno da organização das Linhas de Cuidado da RAS, manter as articulações interfederativa, se faz primordial. </a:t>
            </a:r>
          </a:p>
          <a:p>
            <a:pPr algn="just">
              <a:spcBef>
                <a:spcPts val="600"/>
              </a:spcBef>
            </a:pPr>
            <a:endParaRPr lang="pt-BR" sz="2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19372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19;p2">
            <a:extLst>
              <a:ext uri="{FF2B5EF4-FFF2-40B4-BE49-F238E27FC236}">
                <a16:creationId xmlns:a16="http://schemas.microsoft.com/office/drawing/2014/main" id="{F91A385E-83A4-D099-442E-B152809F45EB}"/>
              </a:ext>
            </a:extLst>
          </p:cNvPr>
          <p:cNvSpPr txBox="1"/>
          <p:nvPr/>
        </p:nvSpPr>
        <p:spPr>
          <a:xfrm>
            <a:off x="2658835" y="487926"/>
            <a:ext cx="5856515" cy="1083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91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000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Diretoria Executiva</a:t>
            </a:r>
          </a:p>
          <a:p>
            <a:pPr marL="0" marR="0" lvl="0" indent="0" algn="r" rtl="0">
              <a:lnSpc>
                <a:spcPct val="91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Janeiro-abril 2024</a:t>
            </a:r>
            <a:endParaRPr sz="2000" dirty="0">
              <a:solidFill>
                <a:schemeClr val="tx2">
                  <a:lumMod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118;p2">
            <a:extLst>
              <a:ext uri="{FF2B5EF4-FFF2-40B4-BE49-F238E27FC236}">
                <a16:creationId xmlns:a16="http://schemas.microsoft.com/office/drawing/2014/main" id="{8CCB581C-A10C-C2D8-DE33-6B679A036E41}"/>
              </a:ext>
            </a:extLst>
          </p:cNvPr>
          <p:cNvSpPr txBox="1"/>
          <p:nvPr/>
        </p:nvSpPr>
        <p:spPr>
          <a:xfrm>
            <a:off x="768096" y="1856520"/>
            <a:ext cx="7747254" cy="3000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lnSpc>
                <a:spcPct val="150000"/>
              </a:lnSpc>
              <a:buSzPts val="1000"/>
              <a:tabLst>
                <a:tab pos="270510" algn="l"/>
              </a:tabLst>
            </a:pPr>
            <a:r>
              <a:rPr lang="pt-B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Presidente</a:t>
            </a: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 Fabio de Mello</a:t>
            </a:r>
          </a:p>
          <a:p>
            <a:pPr lvl="0" algn="just">
              <a:lnSpc>
                <a:spcPct val="150000"/>
              </a:lnSpc>
              <a:buSzPts val="1000"/>
              <a:tabLst>
                <a:tab pos="270510" algn="l"/>
              </a:tabLst>
            </a:pPr>
            <a:r>
              <a:rPr lang="pt-B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Vice-presidente</a:t>
            </a: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 André </a:t>
            </a:r>
            <a:r>
              <a:rPr lang="pt-B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Luis</a:t>
            </a: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Campitelli</a:t>
            </a:r>
            <a:endParaRPr lang="pt-B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>
              <a:lnSpc>
                <a:spcPct val="150000"/>
              </a:lnSpc>
              <a:buSzPts val="1000"/>
              <a:tabLst>
                <a:tab pos="270510" algn="l"/>
              </a:tabLst>
            </a:pPr>
            <a:r>
              <a:rPr lang="pt-B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Vice-presidente adjunto</a:t>
            </a: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 Bruna Cristina </a:t>
            </a:r>
            <a:r>
              <a:rPr lang="pt-B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Markevicz</a:t>
            </a:r>
            <a:endParaRPr lang="pt-B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>
              <a:lnSpc>
                <a:spcPct val="150000"/>
              </a:lnSpc>
              <a:buSzPts val="1000"/>
              <a:tabLst>
                <a:tab pos="270510" algn="l"/>
              </a:tabLst>
            </a:pPr>
            <a:r>
              <a:rPr lang="pt-B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Diretora administrativa</a:t>
            </a: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 Adriane da Silva Jorge Carvalho</a:t>
            </a:r>
          </a:p>
          <a:p>
            <a:pPr lvl="0" algn="just">
              <a:lnSpc>
                <a:spcPct val="150000"/>
              </a:lnSpc>
              <a:buSzPts val="1000"/>
              <a:tabLst>
                <a:tab pos="270510" algn="l"/>
              </a:tabLst>
            </a:pPr>
            <a:r>
              <a:rPr lang="pt-B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Diretora administrativa adjunta</a:t>
            </a: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 Gabriela Almeida </a:t>
            </a:r>
            <a:r>
              <a:rPr lang="pt-B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Kucharski</a:t>
            </a:r>
            <a:endParaRPr lang="pt-B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>
              <a:lnSpc>
                <a:spcPct val="150000"/>
              </a:lnSpc>
              <a:buSzPts val="1000"/>
              <a:tabLst>
                <a:tab pos="270510" algn="l"/>
              </a:tabLst>
            </a:pPr>
            <a:r>
              <a:rPr lang="pt-B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Diretora financeira</a:t>
            </a: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 Gislaine Galvão Inácio dos Santos</a:t>
            </a:r>
          </a:p>
          <a:p>
            <a:pPr lvl="0" algn="just">
              <a:lnSpc>
                <a:spcPct val="150000"/>
              </a:lnSpc>
              <a:buSzPts val="1000"/>
              <a:tabLst>
                <a:tab pos="270510" algn="l"/>
              </a:tabLst>
            </a:pPr>
            <a:r>
              <a:rPr lang="pt-B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Diretora financeira adjunta</a:t>
            </a: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 Emanuelle de Matos </a:t>
            </a:r>
          </a:p>
        </p:txBody>
      </p:sp>
    </p:spTree>
    <p:extLst>
      <p:ext uri="{BB962C8B-B14F-4D97-AF65-F5344CB8AC3E}">
        <p14:creationId xmlns:p14="http://schemas.microsoft.com/office/powerpoint/2010/main" val="1274034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19;p2">
            <a:extLst>
              <a:ext uri="{FF2B5EF4-FFF2-40B4-BE49-F238E27FC236}">
                <a16:creationId xmlns:a16="http://schemas.microsoft.com/office/drawing/2014/main" id="{5E1CE926-2155-FC25-3CD0-6468DB796002}"/>
              </a:ext>
            </a:extLst>
          </p:cNvPr>
          <p:cNvSpPr txBox="1"/>
          <p:nvPr/>
        </p:nvSpPr>
        <p:spPr>
          <a:xfrm>
            <a:off x="2658835" y="487926"/>
            <a:ext cx="5856515" cy="1083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91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000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Conselho Fiscal</a:t>
            </a:r>
          </a:p>
          <a:p>
            <a:pPr marL="0" marR="0" lvl="0" indent="0" algn="r" rtl="0">
              <a:lnSpc>
                <a:spcPct val="91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Janeiro-abril 2024</a:t>
            </a:r>
          </a:p>
        </p:txBody>
      </p:sp>
      <p:sp>
        <p:nvSpPr>
          <p:cNvPr id="5" name="Google Shape;139;p4">
            <a:extLst>
              <a:ext uri="{FF2B5EF4-FFF2-40B4-BE49-F238E27FC236}">
                <a16:creationId xmlns:a16="http://schemas.microsoft.com/office/drawing/2014/main" id="{6932F5A8-389E-23EA-6A21-8CC522994D9C}"/>
              </a:ext>
            </a:extLst>
          </p:cNvPr>
          <p:cNvSpPr txBox="1"/>
          <p:nvPr/>
        </p:nvSpPr>
        <p:spPr>
          <a:xfrm>
            <a:off x="1273856" y="2136358"/>
            <a:ext cx="6596288" cy="2585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lnSpc>
                <a:spcPct val="150000"/>
              </a:lnSpc>
              <a:buSzPts val="1000"/>
              <a:tabLst>
                <a:tab pos="270510" algn="l"/>
              </a:tabLst>
            </a:pPr>
            <a:r>
              <a:rPr lang="pt-B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Titular</a:t>
            </a: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 </a:t>
            </a:r>
            <a:r>
              <a:rPr lang="pt-B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Odileno</a:t>
            </a: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Garcia Toledo</a:t>
            </a:r>
          </a:p>
          <a:p>
            <a:pPr lvl="0" algn="just">
              <a:lnSpc>
                <a:spcPct val="150000"/>
              </a:lnSpc>
              <a:buSzPts val="1000"/>
              <a:tabLst>
                <a:tab pos="270510" algn="l"/>
              </a:tabLst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Suplente: Cargo vago </a:t>
            </a:r>
          </a:p>
          <a:p>
            <a:pPr lvl="0" algn="just">
              <a:lnSpc>
                <a:spcPct val="150000"/>
              </a:lnSpc>
              <a:buSzPts val="1000"/>
              <a:tabLst>
                <a:tab pos="270510" algn="l"/>
              </a:tabLst>
            </a:pPr>
            <a:r>
              <a:rPr lang="pt-B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Titular</a:t>
            </a: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 Marcia Regina Rossi</a:t>
            </a:r>
          </a:p>
          <a:p>
            <a:pPr lvl="0" algn="just">
              <a:lnSpc>
                <a:spcPct val="150000"/>
              </a:lnSpc>
              <a:buSzPts val="1000"/>
              <a:tabLst>
                <a:tab pos="270510" algn="l"/>
              </a:tabLst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Suplente: cargo vago</a:t>
            </a:r>
          </a:p>
          <a:p>
            <a:pPr lvl="0" algn="just">
              <a:lnSpc>
                <a:spcPct val="150000"/>
              </a:lnSpc>
              <a:buSzPts val="1000"/>
              <a:tabLst>
                <a:tab pos="270510" algn="l"/>
              </a:tabLst>
            </a:pPr>
            <a:r>
              <a:rPr lang="pt-B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Titular:</a:t>
            </a: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Amália Cristina Alves</a:t>
            </a:r>
          </a:p>
          <a:p>
            <a:pPr lvl="0" algn="just">
              <a:lnSpc>
                <a:spcPct val="150000"/>
              </a:lnSpc>
              <a:buSzPts val="1000"/>
              <a:tabLst>
                <a:tab pos="270510" algn="l"/>
              </a:tabLst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Suplente: Cargo vago</a:t>
            </a:r>
          </a:p>
        </p:txBody>
      </p:sp>
    </p:spTree>
    <p:extLst>
      <p:ext uri="{BB962C8B-B14F-4D97-AF65-F5344CB8AC3E}">
        <p14:creationId xmlns:p14="http://schemas.microsoft.com/office/powerpoint/2010/main" val="4586772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19;p2">
            <a:extLst>
              <a:ext uri="{FF2B5EF4-FFF2-40B4-BE49-F238E27FC236}">
                <a16:creationId xmlns:a16="http://schemas.microsoft.com/office/drawing/2014/main" id="{BD78B45B-3594-F9AF-DEA8-C0321B5216DC}"/>
              </a:ext>
            </a:extLst>
          </p:cNvPr>
          <p:cNvSpPr txBox="1"/>
          <p:nvPr/>
        </p:nvSpPr>
        <p:spPr>
          <a:xfrm>
            <a:off x="2658835" y="487926"/>
            <a:ext cx="5856515" cy="1083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91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000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Conselho Consultivo</a:t>
            </a:r>
          </a:p>
          <a:p>
            <a:pPr marL="0" marR="0" lvl="0" indent="0" algn="r" rtl="0">
              <a:lnSpc>
                <a:spcPct val="91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Janeiro-abril 2024</a:t>
            </a:r>
          </a:p>
        </p:txBody>
      </p:sp>
      <p:sp>
        <p:nvSpPr>
          <p:cNvPr id="5" name="Google Shape;139;p4">
            <a:extLst>
              <a:ext uri="{FF2B5EF4-FFF2-40B4-BE49-F238E27FC236}">
                <a16:creationId xmlns:a16="http://schemas.microsoft.com/office/drawing/2014/main" id="{1E2B91EA-EE2C-1CBE-6CEB-5CE3EE55DBC4}"/>
              </a:ext>
            </a:extLst>
          </p:cNvPr>
          <p:cNvSpPr txBox="1"/>
          <p:nvPr/>
        </p:nvSpPr>
        <p:spPr>
          <a:xfrm>
            <a:off x="408411" y="1985580"/>
            <a:ext cx="4500848" cy="37394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1ª Região de Saúde</a:t>
            </a:r>
            <a:r>
              <a:rPr lang="pt-BR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: Gabriel Modesto de Oliveira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2ª Região de Saúde</a:t>
            </a:r>
            <a:r>
              <a:rPr lang="pt-BR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: </a:t>
            </a:r>
            <a:r>
              <a:rPr lang="pt-B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Danielle Cristiane Fedalto</a:t>
            </a:r>
            <a:endParaRPr lang="pt-BR"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>
              <a:lnSpc>
                <a:spcPct val="150000"/>
              </a:lnSpc>
            </a:pPr>
            <a:r>
              <a:rPr lang="pt-BR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3ª Região de Saúde</a:t>
            </a:r>
            <a:r>
              <a:rPr lang="pt-BR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: </a:t>
            </a:r>
            <a:r>
              <a:rPr lang="pt-B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Andreia Cristina Silva</a:t>
            </a:r>
            <a:endParaRPr lang="pt-BR"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4ª Região de Saúde: </a:t>
            </a:r>
            <a:r>
              <a:rPr lang="pt-B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Sandra Aparecida Daniel</a:t>
            </a:r>
            <a:endParaRPr lang="pt-BR" b="1"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5ª Região de Saúde: </a:t>
            </a:r>
            <a:r>
              <a:rPr lang="pt-BR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Marcelo </a:t>
            </a:r>
            <a:r>
              <a:rPr lang="pt-BR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Hohl</a:t>
            </a:r>
            <a:r>
              <a:rPr lang="pt-BR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pt-BR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Mazurechen</a:t>
            </a:r>
            <a:endParaRPr lang="pt-BR" b="1"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6ª Região de Saúde: </a:t>
            </a:r>
            <a:r>
              <a:rPr lang="pt-BR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Daiane </a:t>
            </a:r>
            <a:r>
              <a:rPr lang="pt-BR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Metka</a:t>
            </a:r>
            <a:r>
              <a:rPr lang="pt-BR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Ribeiro</a:t>
            </a:r>
            <a:endParaRPr lang="pt-BR" b="1"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7ª Região de Saúde: </a:t>
            </a:r>
            <a:r>
              <a:rPr lang="pt-BR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Vinicius Tourinho</a:t>
            </a:r>
            <a:endParaRPr lang="pt-BR" b="1"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8ª Região de Saúde: </a:t>
            </a:r>
            <a:r>
              <a:rPr lang="pt-BR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Leandro </a:t>
            </a:r>
            <a:r>
              <a:rPr lang="pt-BR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Legramanti</a:t>
            </a:r>
            <a:endParaRPr lang="pt-BR" b="1"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9ª Região de Saúde: </a:t>
            </a:r>
            <a:r>
              <a:rPr lang="pt-B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Rosangela </a:t>
            </a:r>
            <a:r>
              <a:rPr lang="pt-BR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Fiametti</a:t>
            </a:r>
            <a:r>
              <a:rPr lang="pt-B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Zancett</a:t>
            </a: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10ª Região de Saúde: </a:t>
            </a:r>
            <a:r>
              <a:rPr lang="pt-BR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Edevilson</a:t>
            </a:r>
            <a:r>
              <a:rPr lang="pt-B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Tomaz Fabricio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11ª Região de Saúde: </a:t>
            </a:r>
            <a:r>
              <a:rPr lang="pt-B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Marcelo Francisco de Matos</a:t>
            </a:r>
            <a:endParaRPr lang="pt-BR" b="1"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" name="Google Shape;139;p4">
            <a:extLst>
              <a:ext uri="{FF2B5EF4-FFF2-40B4-BE49-F238E27FC236}">
                <a16:creationId xmlns:a16="http://schemas.microsoft.com/office/drawing/2014/main" id="{7F2692CE-B498-109B-3E29-5245F72B3958}"/>
              </a:ext>
            </a:extLst>
          </p:cNvPr>
          <p:cNvSpPr txBox="1"/>
          <p:nvPr/>
        </p:nvSpPr>
        <p:spPr>
          <a:xfrm>
            <a:off x="4909259" y="1985580"/>
            <a:ext cx="4116514" cy="37394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12ª Região de Saúde</a:t>
            </a:r>
            <a:r>
              <a:rPr lang="pt-BR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: </a:t>
            </a:r>
            <a:r>
              <a:rPr lang="pt-BR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Alethéia</a:t>
            </a:r>
            <a:r>
              <a:rPr lang="pt-BR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Patrícia Bush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13ª Região de Saúde</a:t>
            </a:r>
            <a:r>
              <a:rPr lang="pt-BR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: Vera Lúcia Garcia Baptista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14ª Região de Saúde</a:t>
            </a:r>
            <a:r>
              <a:rPr lang="pt-BR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: Andréia Martins de Souza Vilar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15ª Região de Saúde: </a:t>
            </a:r>
            <a:r>
              <a:rPr lang="pt-B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Isabela Marques Saes Cesar</a:t>
            </a:r>
            <a:endParaRPr lang="pt-BR" b="1"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16ª Região de Saúde: </a:t>
            </a:r>
            <a:r>
              <a:rPr lang="pt-BR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Marcos Piva</a:t>
            </a:r>
            <a:endParaRPr lang="pt-BR" b="1"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17ª Região de Saúde:</a:t>
            </a:r>
            <a:r>
              <a:rPr lang="pt-BR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pt-B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Gisele Aparecida de Moraes</a:t>
            </a:r>
            <a:endParaRPr lang="pt-BR" b="1"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18ª Região de Saúde: </a:t>
            </a:r>
            <a:r>
              <a:rPr lang="pt-BR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Emanuele </a:t>
            </a:r>
            <a:r>
              <a:rPr lang="pt-BR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Antonia</a:t>
            </a:r>
            <a:r>
              <a:rPr lang="pt-BR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pt-BR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Chede</a:t>
            </a:r>
            <a:r>
              <a:rPr lang="pt-BR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Subtil</a:t>
            </a:r>
            <a:endParaRPr lang="pt-BR" b="1"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19ª Região de Saúde: </a:t>
            </a:r>
            <a:r>
              <a:rPr lang="pt-BR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Odair de Oliveira</a:t>
            </a:r>
            <a:endParaRPr lang="pt-BR" b="1"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20ª Região de Saúde:</a:t>
            </a:r>
            <a:r>
              <a:rPr lang="pt-BR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pt-B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Jéssica </a:t>
            </a:r>
            <a:r>
              <a:rPr lang="pt-BR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Kehrig</a:t>
            </a:r>
            <a:r>
              <a:rPr lang="pt-B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Fernandes</a:t>
            </a:r>
            <a:endParaRPr lang="pt-BR" b="1"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21ª Região de Saúde:</a:t>
            </a:r>
            <a:r>
              <a:rPr lang="pt-BR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Anderson Cato</a:t>
            </a:r>
            <a:endParaRPr lang="pt-BR" b="1"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22ª Região de Saúde: </a:t>
            </a:r>
            <a:r>
              <a:rPr lang="pt-BR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Claudinei Batista de Jesus</a:t>
            </a:r>
            <a:endParaRPr lang="pt-BR" b="1"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23E6ACCA-8DDA-4163-FBBD-F117F02AD984}"/>
              </a:ext>
            </a:extLst>
          </p:cNvPr>
          <p:cNvSpPr txBox="1"/>
          <p:nvPr/>
        </p:nvSpPr>
        <p:spPr>
          <a:xfrm>
            <a:off x="3557016" y="1571259"/>
            <a:ext cx="22128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PRESIDENTES DE CRESEMS</a:t>
            </a:r>
          </a:p>
        </p:txBody>
      </p:sp>
    </p:spTree>
    <p:extLst>
      <p:ext uri="{BB962C8B-B14F-4D97-AF65-F5344CB8AC3E}">
        <p14:creationId xmlns:p14="http://schemas.microsoft.com/office/powerpoint/2010/main" val="9397646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19;p2">
            <a:extLst>
              <a:ext uri="{FF2B5EF4-FFF2-40B4-BE49-F238E27FC236}">
                <a16:creationId xmlns:a16="http://schemas.microsoft.com/office/drawing/2014/main" id="{95457057-95F9-F9F8-EBFF-2886450A7333}"/>
              </a:ext>
            </a:extLst>
          </p:cNvPr>
          <p:cNvSpPr txBox="1"/>
          <p:nvPr/>
        </p:nvSpPr>
        <p:spPr>
          <a:xfrm>
            <a:off x="1307592" y="341622"/>
            <a:ext cx="7201486" cy="941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91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Equipe Técnica e Administrativa</a:t>
            </a:r>
          </a:p>
          <a:p>
            <a:pPr marL="0" marR="0" lvl="0" indent="0" algn="r" rtl="0">
              <a:lnSpc>
                <a:spcPct val="91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Janeiro-abril 2024</a:t>
            </a:r>
            <a:endParaRPr sz="2000" dirty="0">
              <a:solidFill>
                <a:schemeClr val="tx2">
                  <a:lumMod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150;p5">
            <a:extLst>
              <a:ext uri="{FF2B5EF4-FFF2-40B4-BE49-F238E27FC236}">
                <a16:creationId xmlns:a16="http://schemas.microsoft.com/office/drawing/2014/main" id="{40314E28-E63A-557B-7A98-E0C74EDCB3AB}"/>
              </a:ext>
            </a:extLst>
          </p:cNvPr>
          <p:cNvSpPr txBox="1"/>
          <p:nvPr/>
        </p:nvSpPr>
        <p:spPr>
          <a:xfrm>
            <a:off x="634921" y="1810826"/>
            <a:ext cx="7874157" cy="372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lnSpc>
                <a:spcPct val="150000"/>
              </a:lnSpc>
            </a:pPr>
            <a:r>
              <a:rPr lang="pt-BR" sz="1800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Secretaria Executiva: </a:t>
            </a:r>
            <a:r>
              <a:rPr lang="pt-BR" sz="18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Leila Cristina </a:t>
            </a:r>
            <a:r>
              <a:rPr lang="pt-BR" sz="180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Pilonetto</a:t>
            </a:r>
            <a:endParaRPr lang="pt-BR" sz="1800" b="1"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lvl="0">
              <a:lnSpc>
                <a:spcPct val="150000"/>
              </a:lnSpc>
            </a:pPr>
            <a:r>
              <a:rPr lang="pt-BR" sz="1800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Assessoria Jurídica: </a:t>
            </a:r>
            <a:r>
              <a:rPr lang="pt-BR" sz="18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Carlos Alexandre </a:t>
            </a:r>
            <a:r>
              <a:rPr lang="pt-BR" sz="180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Lorga</a:t>
            </a:r>
            <a:endParaRPr lang="pt-BR" sz="1800"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lvl="0">
              <a:lnSpc>
                <a:spcPct val="150000"/>
              </a:lnSpc>
            </a:pPr>
            <a:r>
              <a:rPr lang="pt-BR" sz="1800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Assessoria Contábil: </a:t>
            </a:r>
            <a:r>
              <a:rPr lang="pt-BR" sz="18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Thiago Borges</a:t>
            </a:r>
          </a:p>
          <a:p>
            <a:pPr>
              <a:lnSpc>
                <a:spcPct val="150000"/>
              </a:lnSpc>
            </a:pPr>
            <a:r>
              <a:rPr lang="pt-BR" sz="1800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Coordenação Administrativa: </a:t>
            </a:r>
            <a:r>
              <a:rPr lang="pt-BR" sz="180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Edilcelli</a:t>
            </a:r>
            <a:r>
              <a:rPr lang="pt-BR" sz="18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Oliveira </a:t>
            </a:r>
            <a:r>
              <a:rPr lang="pt-BR" sz="180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Pendraki</a:t>
            </a:r>
            <a:endParaRPr lang="pt-BR" sz="1800"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>
              <a:lnSpc>
                <a:spcPct val="150000"/>
              </a:lnSpc>
            </a:pPr>
            <a:r>
              <a:rPr lang="pt-BR" sz="1800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Técnico Administrativo: </a:t>
            </a:r>
            <a:r>
              <a:rPr lang="pt-BR" sz="18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Marilene</a:t>
            </a:r>
            <a:endParaRPr lang="pt-BR" sz="1800" b="1"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lvl="0">
              <a:lnSpc>
                <a:spcPct val="150000"/>
              </a:lnSpc>
            </a:pPr>
            <a:r>
              <a:rPr lang="pt-BR" sz="1800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Coordenação Técnica: </a:t>
            </a:r>
            <a:r>
              <a:rPr lang="pt-BR" sz="18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Marina </a:t>
            </a:r>
            <a:r>
              <a:rPr lang="pt-BR" sz="180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Sidineia</a:t>
            </a:r>
            <a:r>
              <a:rPr lang="pt-BR" sz="18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Ricardo Martins</a:t>
            </a:r>
            <a:endParaRPr lang="pt-BR" sz="1800"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pt-BR" sz="1800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Assessoria Técnica: </a:t>
            </a:r>
            <a:r>
              <a:rPr lang="pt-BR" sz="18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Ediane de Fátima Mance </a:t>
            </a:r>
          </a:p>
          <a:p>
            <a:pPr lvl="0">
              <a:lnSpc>
                <a:spcPct val="150000"/>
              </a:lnSpc>
            </a:pPr>
            <a:r>
              <a:rPr lang="pt-BR" sz="1800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Assessoria Técnica: </a:t>
            </a:r>
            <a:r>
              <a:rPr lang="pt-BR" sz="18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João Felipe Marques da Silva</a:t>
            </a:r>
            <a:endParaRPr lang="pt-BR" sz="1800" b="1"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44900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19;p2">
            <a:extLst>
              <a:ext uri="{FF2B5EF4-FFF2-40B4-BE49-F238E27FC236}">
                <a16:creationId xmlns:a16="http://schemas.microsoft.com/office/drawing/2014/main" id="{0772E29C-7A7C-8B55-494E-FC5CD820694E}"/>
              </a:ext>
            </a:extLst>
          </p:cNvPr>
          <p:cNvSpPr txBox="1"/>
          <p:nvPr/>
        </p:nvSpPr>
        <p:spPr>
          <a:xfrm>
            <a:off x="1106424" y="359910"/>
            <a:ext cx="7408926" cy="941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91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Equipe Técnica e Administrativa</a:t>
            </a:r>
          </a:p>
          <a:p>
            <a:pPr marL="0" marR="0" lvl="0" indent="0" algn="r" rtl="0">
              <a:lnSpc>
                <a:spcPct val="91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Janeiro-abril 2024</a:t>
            </a:r>
            <a:endParaRPr sz="2000" dirty="0">
              <a:solidFill>
                <a:schemeClr val="tx2">
                  <a:lumMod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150;p5">
            <a:extLst>
              <a:ext uri="{FF2B5EF4-FFF2-40B4-BE49-F238E27FC236}">
                <a16:creationId xmlns:a16="http://schemas.microsoft.com/office/drawing/2014/main" id="{A89642FC-F0DA-9EDC-7A8E-74505BA52CCB}"/>
              </a:ext>
            </a:extLst>
          </p:cNvPr>
          <p:cNvSpPr txBox="1"/>
          <p:nvPr/>
        </p:nvSpPr>
        <p:spPr>
          <a:xfrm>
            <a:off x="153265" y="1583673"/>
            <a:ext cx="4418735" cy="429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1" anchor="t" anchorCtr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Coordenação de apoio</a:t>
            </a:r>
            <a:r>
              <a:rPr lang="en-US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Giorgia Regina Luchese</a:t>
            </a:r>
          </a:p>
          <a:p>
            <a:pPr algn="just">
              <a:lnSpc>
                <a:spcPct val="150000"/>
              </a:lnSpc>
            </a:pPr>
            <a:endParaRPr lang="en-US" b="1" dirty="0">
              <a:solidFill>
                <a:schemeClr val="tx2">
                  <a:lumMod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just">
              <a:lnSpc>
                <a:spcPct val="150000"/>
              </a:lnSpc>
            </a:pPr>
            <a:r>
              <a:rPr lang="en-US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1ª </a:t>
            </a:r>
            <a:r>
              <a:rPr lang="en-US" b="1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Região</a:t>
            </a:r>
            <a:r>
              <a:rPr lang="en-US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b="1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Saúde</a:t>
            </a:r>
            <a:r>
              <a:rPr lang="en-US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Michele Straub </a:t>
            </a:r>
          </a:p>
          <a:p>
            <a:pPr algn="just">
              <a:lnSpc>
                <a:spcPct val="150000"/>
              </a:lnSpc>
            </a:pPr>
            <a:r>
              <a:rPr lang="en-US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2ª </a:t>
            </a:r>
            <a:r>
              <a:rPr lang="en-US" b="1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Região</a:t>
            </a:r>
            <a:r>
              <a:rPr lang="en-US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b="1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Saúde</a:t>
            </a:r>
            <a:r>
              <a:rPr lang="en-US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Guilherme Daniel </a:t>
            </a:r>
            <a:r>
              <a:rPr lang="en-US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Pupo</a:t>
            </a:r>
            <a:endParaRPr lang="en-US" dirty="0">
              <a:solidFill>
                <a:schemeClr val="tx2">
                  <a:lumMod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just">
              <a:lnSpc>
                <a:spcPct val="150000"/>
              </a:lnSpc>
            </a:pPr>
            <a:r>
              <a:rPr lang="en-US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3ª </a:t>
            </a:r>
            <a:r>
              <a:rPr lang="en-US" b="1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Região</a:t>
            </a:r>
            <a:r>
              <a:rPr lang="en-US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b="1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Saúde</a:t>
            </a:r>
            <a:r>
              <a:rPr lang="en-US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Angela </a:t>
            </a:r>
            <a:r>
              <a:rPr lang="en-US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Conceição</a:t>
            </a:r>
            <a:r>
              <a:rPr lang="en-US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Oliveira </a:t>
            </a:r>
            <a:r>
              <a:rPr lang="en-US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Pompeu</a:t>
            </a:r>
            <a:endParaRPr lang="en-US" dirty="0">
              <a:solidFill>
                <a:schemeClr val="tx2">
                  <a:lumMod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just">
              <a:lnSpc>
                <a:spcPct val="150000"/>
              </a:lnSpc>
            </a:pPr>
            <a:r>
              <a:rPr lang="en-US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4ª </a:t>
            </a:r>
            <a:r>
              <a:rPr lang="en-US" b="1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Região</a:t>
            </a:r>
            <a:r>
              <a:rPr lang="en-US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b="1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Saúde</a:t>
            </a:r>
            <a:r>
              <a:rPr lang="en-US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Marcieli</a:t>
            </a:r>
            <a:r>
              <a:rPr lang="en-US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Adelaine</a:t>
            </a:r>
            <a:r>
              <a:rPr lang="en-US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Pereira Ferreira</a:t>
            </a:r>
          </a:p>
          <a:p>
            <a:pPr algn="just">
              <a:lnSpc>
                <a:spcPct val="150000"/>
              </a:lnSpc>
            </a:pPr>
            <a:r>
              <a:rPr lang="en-US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5ª </a:t>
            </a:r>
            <a:r>
              <a:rPr lang="en-US" b="1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Região</a:t>
            </a:r>
            <a:r>
              <a:rPr lang="en-US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b="1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Saúde</a:t>
            </a:r>
            <a:r>
              <a:rPr lang="en-US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Keullin</a:t>
            </a:r>
            <a:r>
              <a:rPr lang="en-US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Cristian </a:t>
            </a:r>
            <a:r>
              <a:rPr lang="en-US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Oliboni</a:t>
            </a:r>
            <a:endParaRPr lang="en-US" dirty="0">
              <a:solidFill>
                <a:schemeClr val="tx2">
                  <a:lumMod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just">
              <a:lnSpc>
                <a:spcPct val="150000"/>
              </a:lnSpc>
            </a:pPr>
            <a:r>
              <a:rPr lang="en-US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6ª </a:t>
            </a:r>
            <a:r>
              <a:rPr lang="en-US" b="1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Região</a:t>
            </a:r>
            <a:r>
              <a:rPr lang="en-US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b="1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Saúde</a:t>
            </a:r>
            <a:r>
              <a:rPr lang="en-US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Fernanda </a:t>
            </a:r>
            <a:r>
              <a:rPr lang="en-US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Rosilda</a:t>
            </a:r>
            <a:r>
              <a:rPr lang="en-US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Loth </a:t>
            </a:r>
            <a:r>
              <a:rPr lang="en-US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Braciak</a:t>
            </a:r>
            <a:endParaRPr lang="en-US" dirty="0">
              <a:solidFill>
                <a:schemeClr val="tx2">
                  <a:lumMod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just">
              <a:lnSpc>
                <a:spcPct val="150000"/>
              </a:lnSpc>
            </a:pPr>
            <a:r>
              <a:rPr lang="en-US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7ª </a:t>
            </a:r>
            <a:r>
              <a:rPr lang="en-US" b="1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Região</a:t>
            </a:r>
            <a:r>
              <a:rPr lang="en-US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b="1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Saúde</a:t>
            </a:r>
            <a:r>
              <a:rPr lang="en-US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Mateus </a:t>
            </a:r>
            <a:r>
              <a:rPr lang="en-US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Magri</a:t>
            </a:r>
            <a:endParaRPr lang="en-US" dirty="0">
              <a:solidFill>
                <a:schemeClr val="tx2">
                  <a:lumMod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just">
              <a:lnSpc>
                <a:spcPct val="150000"/>
              </a:lnSpc>
            </a:pPr>
            <a:r>
              <a:rPr lang="en-US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8ª </a:t>
            </a:r>
            <a:r>
              <a:rPr lang="en-US" b="1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Região</a:t>
            </a:r>
            <a:r>
              <a:rPr lang="en-US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b="1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Saúde</a:t>
            </a:r>
            <a:r>
              <a:rPr lang="en-US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Nadiane</a:t>
            </a:r>
            <a:r>
              <a:rPr lang="en-US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Schlosser</a:t>
            </a:r>
          </a:p>
          <a:p>
            <a:pPr algn="just">
              <a:lnSpc>
                <a:spcPct val="150000"/>
              </a:lnSpc>
            </a:pPr>
            <a:r>
              <a:rPr lang="en-US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9ª </a:t>
            </a:r>
            <a:r>
              <a:rPr lang="en-US" b="1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Região</a:t>
            </a:r>
            <a:r>
              <a:rPr lang="en-US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b="1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Saúde</a:t>
            </a:r>
            <a:r>
              <a:rPr lang="en-US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Carline </a:t>
            </a:r>
            <a:r>
              <a:rPr lang="en-US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Slovinski</a:t>
            </a:r>
            <a:r>
              <a:rPr lang="en-US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Acordi</a:t>
            </a:r>
            <a:r>
              <a:rPr lang="en-US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Garcia</a:t>
            </a:r>
          </a:p>
          <a:p>
            <a:pPr algn="just">
              <a:lnSpc>
                <a:spcPct val="150000"/>
              </a:lnSpc>
            </a:pPr>
            <a:r>
              <a:rPr lang="en-US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10ª </a:t>
            </a:r>
            <a:r>
              <a:rPr lang="en-US" b="1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Região</a:t>
            </a:r>
            <a:r>
              <a:rPr lang="en-US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b="1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Saúde</a:t>
            </a:r>
            <a:r>
              <a:rPr lang="en-US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Carlos Guilherme Meister </a:t>
            </a:r>
            <a:r>
              <a:rPr lang="en-US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Arenhart</a:t>
            </a:r>
            <a:r>
              <a:rPr lang="en-US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11ª </a:t>
            </a:r>
            <a:r>
              <a:rPr lang="en-US" b="1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Região</a:t>
            </a:r>
            <a:r>
              <a:rPr lang="en-US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b="1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Saúde</a:t>
            </a:r>
            <a:r>
              <a:rPr lang="en-US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Ellen Alessandra de Souza Jesus</a:t>
            </a:r>
          </a:p>
        </p:txBody>
      </p:sp>
      <p:sp>
        <p:nvSpPr>
          <p:cNvPr id="2" name="Google Shape;150;p5">
            <a:extLst>
              <a:ext uri="{FF2B5EF4-FFF2-40B4-BE49-F238E27FC236}">
                <a16:creationId xmlns:a16="http://schemas.microsoft.com/office/drawing/2014/main" id="{552CD26C-314A-1333-8BCF-221903B04355}"/>
              </a:ext>
            </a:extLst>
          </p:cNvPr>
          <p:cNvSpPr txBox="1"/>
          <p:nvPr/>
        </p:nvSpPr>
        <p:spPr>
          <a:xfrm>
            <a:off x="4725264" y="2230004"/>
            <a:ext cx="4418736" cy="3647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1" anchor="t" anchorCtr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12ª </a:t>
            </a:r>
            <a:r>
              <a:rPr lang="en-US" b="1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Região</a:t>
            </a:r>
            <a:r>
              <a:rPr lang="en-US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b="1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Saúde</a:t>
            </a:r>
            <a:r>
              <a:rPr lang="en-US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Regina Vasconcelos </a:t>
            </a:r>
            <a:r>
              <a:rPr lang="en-US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Ulian</a:t>
            </a:r>
            <a:r>
              <a:rPr lang="en-US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Peron</a:t>
            </a:r>
          </a:p>
          <a:p>
            <a:pPr algn="just">
              <a:lnSpc>
                <a:spcPct val="150000"/>
              </a:lnSpc>
            </a:pPr>
            <a:r>
              <a:rPr lang="en-US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13ª </a:t>
            </a:r>
            <a:r>
              <a:rPr lang="en-US" b="1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Região</a:t>
            </a:r>
            <a:r>
              <a:rPr lang="en-US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b="1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Saúde</a:t>
            </a:r>
            <a:r>
              <a:rPr lang="en-US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Marcia </a:t>
            </a:r>
            <a:r>
              <a:rPr lang="en-US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Vicentina</a:t>
            </a:r>
            <a:r>
              <a:rPr lang="en-US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Ricardo </a:t>
            </a:r>
            <a:r>
              <a:rPr lang="en-US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Benedet</a:t>
            </a:r>
            <a:endParaRPr lang="en-US" dirty="0">
              <a:solidFill>
                <a:schemeClr val="tx2">
                  <a:lumMod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just">
              <a:lnSpc>
                <a:spcPct val="150000"/>
              </a:lnSpc>
            </a:pPr>
            <a:r>
              <a:rPr lang="en-US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14ª </a:t>
            </a:r>
            <a:r>
              <a:rPr lang="en-US" b="1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Região</a:t>
            </a:r>
            <a:r>
              <a:rPr lang="en-US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b="1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Saúde</a:t>
            </a:r>
            <a:r>
              <a:rPr lang="en-US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Carla Daniele de Oliveira</a:t>
            </a:r>
          </a:p>
          <a:p>
            <a:pPr algn="just">
              <a:lnSpc>
                <a:spcPct val="150000"/>
              </a:lnSpc>
            </a:pPr>
            <a:r>
              <a:rPr lang="en-US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15ª </a:t>
            </a:r>
            <a:r>
              <a:rPr lang="en-US" b="1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Região</a:t>
            </a:r>
            <a:r>
              <a:rPr lang="en-US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b="1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Saúde</a:t>
            </a:r>
            <a:r>
              <a:rPr lang="en-US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Mauro </a:t>
            </a:r>
            <a:r>
              <a:rPr lang="en-US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Sérgio</a:t>
            </a:r>
            <a:r>
              <a:rPr lang="en-US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de Araújo</a:t>
            </a:r>
          </a:p>
          <a:p>
            <a:pPr algn="just">
              <a:lnSpc>
                <a:spcPct val="150000"/>
              </a:lnSpc>
            </a:pPr>
            <a:r>
              <a:rPr lang="en-US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16ª </a:t>
            </a:r>
            <a:r>
              <a:rPr lang="en-US" b="1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Região</a:t>
            </a:r>
            <a:r>
              <a:rPr lang="en-US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b="1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Saúde</a:t>
            </a:r>
            <a:r>
              <a:rPr lang="en-US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Juliana Ferreira </a:t>
            </a:r>
            <a:r>
              <a:rPr lang="en-US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Canassa</a:t>
            </a:r>
            <a:r>
              <a:rPr lang="en-US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Campitelli</a:t>
            </a:r>
          </a:p>
          <a:p>
            <a:pPr algn="just">
              <a:lnSpc>
                <a:spcPct val="150000"/>
              </a:lnSpc>
            </a:pPr>
            <a:r>
              <a:rPr lang="en-US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17ª </a:t>
            </a:r>
            <a:r>
              <a:rPr lang="en-US" b="1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Região</a:t>
            </a:r>
            <a:r>
              <a:rPr lang="en-US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b="1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Saúde</a:t>
            </a:r>
            <a:r>
              <a:rPr lang="en-US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Rodrigo Luiz </a:t>
            </a:r>
            <a:r>
              <a:rPr lang="en-US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Brassarotto</a:t>
            </a:r>
            <a:r>
              <a:rPr lang="en-US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Luppi</a:t>
            </a:r>
            <a:endParaRPr lang="en-US" dirty="0">
              <a:solidFill>
                <a:schemeClr val="tx2">
                  <a:lumMod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just">
              <a:lnSpc>
                <a:spcPct val="150000"/>
              </a:lnSpc>
            </a:pPr>
            <a:r>
              <a:rPr lang="en-US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18ª </a:t>
            </a:r>
            <a:r>
              <a:rPr lang="en-US" b="1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Região</a:t>
            </a:r>
            <a:r>
              <a:rPr lang="en-US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b="1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Saúde</a:t>
            </a:r>
            <a:r>
              <a:rPr lang="en-US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Eloa</a:t>
            </a:r>
            <a:r>
              <a:rPr lang="en-US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Baptistone</a:t>
            </a:r>
            <a:r>
              <a:rPr lang="en-US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Wada </a:t>
            </a:r>
            <a:r>
              <a:rPr lang="en-US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Helbel</a:t>
            </a:r>
            <a:endParaRPr lang="en-US" dirty="0">
              <a:solidFill>
                <a:schemeClr val="tx2">
                  <a:lumMod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just">
              <a:lnSpc>
                <a:spcPct val="150000"/>
              </a:lnSpc>
            </a:pPr>
            <a:r>
              <a:rPr lang="en-US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19ª </a:t>
            </a:r>
            <a:r>
              <a:rPr lang="en-US" b="1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Região</a:t>
            </a:r>
            <a:r>
              <a:rPr lang="en-US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b="1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Saúde</a:t>
            </a:r>
            <a:r>
              <a:rPr lang="en-US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Wagner Mancuso Faria</a:t>
            </a:r>
          </a:p>
          <a:p>
            <a:pPr algn="just">
              <a:lnSpc>
                <a:spcPct val="150000"/>
              </a:lnSpc>
            </a:pPr>
            <a:r>
              <a:rPr lang="en-US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20ª </a:t>
            </a:r>
            <a:r>
              <a:rPr lang="en-US" b="1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Região</a:t>
            </a:r>
            <a:r>
              <a:rPr lang="en-US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b="1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Saúde</a:t>
            </a:r>
            <a:r>
              <a:rPr lang="en-US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Andreia</a:t>
            </a:r>
            <a:r>
              <a:rPr lang="en-US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Bento Maria </a:t>
            </a:r>
            <a:r>
              <a:rPr lang="en-US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Scudeller</a:t>
            </a:r>
            <a:endParaRPr lang="en-US" dirty="0">
              <a:solidFill>
                <a:schemeClr val="tx2">
                  <a:lumMod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just">
              <a:lnSpc>
                <a:spcPct val="150000"/>
              </a:lnSpc>
            </a:pPr>
            <a:r>
              <a:rPr lang="en-US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21ª </a:t>
            </a:r>
            <a:r>
              <a:rPr lang="en-US" b="1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Região</a:t>
            </a:r>
            <a:r>
              <a:rPr lang="en-US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b="1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Saúde</a:t>
            </a:r>
            <a:r>
              <a:rPr lang="en-US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Francisco </a:t>
            </a:r>
            <a:r>
              <a:rPr lang="en-US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Leônidas</a:t>
            </a:r>
            <a:r>
              <a:rPr lang="en-US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Carneiro Junior</a:t>
            </a:r>
          </a:p>
          <a:p>
            <a:pPr algn="just">
              <a:lnSpc>
                <a:spcPct val="150000"/>
              </a:lnSpc>
            </a:pPr>
            <a:r>
              <a:rPr lang="en-US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22ª </a:t>
            </a:r>
            <a:r>
              <a:rPr lang="en-US" b="1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Região</a:t>
            </a:r>
            <a:r>
              <a:rPr lang="en-US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b="1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Saúde</a:t>
            </a:r>
            <a:r>
              <a:rPr lang="en-US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Luis Fernando </a:t>
            </a:r>
            <a:r>
              <a:rPr lang="en-US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Novais</a:t>
            </a:r>
            <a:endParaRPr lang="en-US" dirty="0">
              <a:solidFill>
                <a:schemeClr val="tx2">
                  <a:lumMod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8502A0E-48DF-6FD0-E179-4DBE2FB91689}"/>
              </a:ext>
            </a:extLst>
          </p:cNvPr>
          <p:cNvSpPr txBox="1"/>
          <p:nvPr/>
        </p:nvSpPr>
        <p:spPr>
          <a:xfrm>
            <a:off x="3584448" y="1950225"/>
            <a:ext cx="1975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Apoiadores Regionais</a:t>
            </a:r>
          </a:p>
        </p:txBody>
      </p:sp>
    </p:spTree>
    <p:extLst>
      <p:ext uri="{BB962C8B-B14F-4D97-AF65-F5344CB8AC3E}">
        <p14:creationId xmlns:p14="http://schemas.microsoft.com/office/powerpoint/2010/main" val="19502514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84;p3">
            <a:extLst>
              <a:ext uri="{FF2B5EF4-FFF2-40B4-BE49-F238E27FC236}">
                <a16:creationId xmlns:a16="http://schemas.microsoft.com/office/drawing/2014/main" id="{7DF6F0F0-8EF4-63C5-B746-45E1734395A6}"/>
              </a:ext>
            </a:extLst>
          </p:cNvPr>
          <p:cNvSpPr txBox="1"/>
          <p:nvPr/>
        </p:nvSpPr>
        <p:spPr>
          <a:xfrm>
            <a:off x="2672409" y="758782"/>
            <a:ext cx="3989803" cy="1353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90"/>
              <a:buFont typeface="Arial"/>
              <a:buNone/>
            </a:pPr>
            <a:r>
              <a:rPr lang="pt-BR" sz="20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ato Black"/>
              </a:rPr>
              <a:t>Missão</a:t>
            </a:r>
            <a:endParaRPr sz="20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La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95"/>
              <a:buFont typeface="Arial"/>
              <a:buNone/>
            </a:pPr>
            <a:r>
              <a:rPr lang="pt-BR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ato"/>
              </a:rPr>
              <a:t>O Cosems tem por finalidade lutar pelo fortalecimento e autonomia dos municípios na área da saúde.</a:t>
            </a:r>
            <a:endParaRPr sz="20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Lato"/>
            </a:endParaRPr>
          </a:p>
        </p:txBody>
      </p:sp>
      <p:sp>
        <p:nvSpPr>
          <p:cNvPr id="5" name="Google Shape;185;p3">
            <a:extLst>
              <a:ext uri="{FF2B5EF4-FFF2-40B4-BE49-F238E27FC236}">
                <a16:creationId xmlns:a16="http://schemas.microsoft.com/office/drawing/2014/main" id="{0D9763DF-5055-BC70-4592-A76408993165}"/>
              </a:ext>
            </a:extLst>
          </p:cNvPr>
          <p:cNvSpPr txBox="1"/>
          <p:nvPr/>
        </p:nvSpPr>
        <p:spPr>
          <a:xfrm>
            <a:off x="2799886" y="2334848"/>
            <a:ext cx="3862326" cy="2228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70"/>
              <a:buFont typeface="Arial"/>
              <a:buNone/>
            </a:pPr>
            <a:r>
              <a:rPr lang="pt-BR" sz="20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ato Black"/>
              </a:rPr>
              <a:t>Visão</a:t>
            </a:r>
            <a:endParaRPr sz="20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Lato Bl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10"/>
              <a:buFont typeface="Arial"/>
              <a:buNone/>
            </a:pPr>
            <a:r>
              <a:rPr lang="pt-BR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ato"/>
              </a:rPr>
              <a:t>Ser uma entidade modelo no país pela sua organização e funcionamento, sendo interlocutor e suporte dos gestores municipais nas políticas públicas de saúde no estado do Paraná</a:t>
            </a:r>
            <a:r>
              <a:rPr lang="pt-BR" sz="2000" b="0" i="0" u="none" strike="noStrike" cap="none" dirty="0">
                <a:solidFill>
                  <a:schemeClr val="dk1"/>
                </a:solidFill>
                <a:ea typeface="Lato"/>
                <a:cs typeface="Lato"/>
                <a:sym typeface="Lato"/>
              </a:rPr>
              <a:t>.</a:t>
            </a:r>
            <a:endParaRPr sz="2000" b="0" i="0" u="none" strike="noStrike" cap="none" dirty="0">
              <a:solidFill>
                <a:schemeClr val="dk1"/>
              </a:solidFill>
              <a:ea typeface="Lato"/>
              <a:cs typeface="Lato"/>
              <a:sym typeface="Lato"/>
            </a:endParaRPr>
          </a:p>
        </p:txBody>
      </p:sp>
      <p:sp>
        <p:nvSpPr>
          <p:cNvPr id="6" name="Google Shape;186;p3">
            <a:extLst>
              <a:ext uri="{FF2B5EF4-FFF2-40B4-BE49-F238E27FC236}">
                <a16:creationId xmlns:a16="http://schemas.microsoft.com/office/drawing/2014/main" id="{AFC5515E-DE09-BF22-C127-757DDA7C1254}"/>
              </a:ext>
            </a:extLst>
          </p:cNvPr>
          <p:cNvSpPr txBox="1"/>
          <p:nvPr/>
        </p:nvSpPr>
        <p:spPr>
          <a:xfrm>
            <a:off x="2812921" y="4785439"/>
            <a:ext cx="3862326" cy="1647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pt-BR" sz="20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ato Black"/>
              </a:rPr>
              <a:t>Valores</a:t>
            </a:r>
            <a:endParaRPr sz="20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Lato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pt-BR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ato"/>
              </a:rPr>
              <a:t>Ética, transparência, comprometimento, qualidade e solidariedade</a:t>
            </a:r>
            <a:r>
              <a:rPr lang="pt-BR" sz="2000" b="0" i="0" u="none" strike="noStrike" cap="none" dirty="0">
                <a:solidFill>
                  <a:schemeClr val="dk1"/>
                </a:solidFill>
                <a:ea typeface="Lato"/>
                <a:cs typeface="Lato"/>
                <a:sym typeface="Lato"/>
              </a:rPr>
              <a:t>.</a:t>
            </a:r>
            <a:endParaRPr sz="2000" b="0" i="0" u="none" strike="noStrike" cap="none" dirty="0">
              <a:solidFill>
                <a:schemeClr val="dk1"/>
              </a:solidFill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9413814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EA106DA-72E3-D102-9421-A45FF3805B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2207" y="1709928"/>
            <a:ext cx="8152026" cy="4070386"/>
          </a:xfrm>
        </p:spPr>
        <p:txBody>
          <a:bodyPr>
            <a:noAutofit/>
          </a:bodyPr>
          <a:lstStyle/>
          <a:p>
            <a:pPr marL="114300" indent="0" algn="just">
              <a:lnSpc>
                <a:spcPct val="120000"/>
              </a:lnSpc>
              <a:buNone/>
            </a:pPr>
            <a:r>
              <a:rPr lang="pt-BR" sz="2000" dirty="0"/>
              <a:t>Conduzido pela diretoria eleita em dezembro de 2023, o primeiro quadrimestre de 2024 no </a:t>
            </a:r>
            <a:r>
              <a:rPr lang="pt-BR" sz="2000" dirty="0" err="1"/>
              <a:t>Cosems</a:t>
            </a:r>
            <a:r>
              <a:rPr lang="pt-BR" sz="2000" dirty="0"/>
              <a:t>-PR contou com a reestruturação do organograma institucional, organização dos fluxos de comunicação internos e ações de planejamento com a participação da diretoria e da equipe técnica. </a:t>
            </a:r>
          </a:p>
          <a:p>
            <a:pPr marL="114300" indent="0" algn="just">
              <a:lnSpc>
                <a:spcPct val="120000"/>
              </a:lnSpc>
              <a:buNone/>
            </a:pPr>
            <a:r>
              <a:rPr lang="pt-BR" sz="2000" dirty="0"/>
              <a:t>Ficou marcado pelas reuniões macrorregionais da diretoria e secretaria executiva com demais gestores de saúde, nas quais se possibilitou a escuta qualificada dos anseios dos secretários e secretárias e das demandas das regiões, que vem sendo trabalhadas pela equipe técnica tanto internamente quanto na articulação com a secretaria de estado. </a:t>
            </a:r>
          </a:p>
          <a:p>
            <a:pPr marL="114300" indent="0" algn="just">
              <a:lnSpc>
                <a:spcPct val="120000"/>
              </a:lnSpc>
              <a:buNone/>
            </a:pPr>
            <a:endParaRPr lang="pt-BR" sz="20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BD532D6-C95F-8E48-9EE1-4147E9AFD66F}"/>
              </a:ext>
            </a:extLst>
          </p:cNvPr>
          <p:cNvSpPr txBox="1"/>
          <p:nvPr/>
        </p:nvSpPr>
        <p:spPr>
          <a:xfrm>
            <a:off x="5074919" y="402772"/>
            <a:ext cx="34377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Apresentação</a:t>
            </a:r>
          </a:p>
        </p:txBody>
      </p:sp>
    </p:spTree>
    <p:extLst>
      <p:ext uri="{BB962C8B-B14F-4D97-AF65-F5344CB8AC3E}">
        <p14:creationId xmlns:p14="http://schemas.microsoft.com/office/powerpoint/2010/main" val="48805515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Tema do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942</TotalTime>
  <Words>1971</Words>
  <Application>Microsoft Office PowerPoint</Application>
  <PresentationFormat>Apresentação na tela (4:3)</PresentationFormat>
  <Paragraphs>173</Paragraphs>
  <Slides>22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22</vt:i4>
      </vt:variant>
    </vt:vector>
  </HeadingPairs>
  <TitlesOfParts>
    <vt:vector size="26" baseType="lpstr">
      <vt:lpstr>Arial</vt:lpstr>
      <vt:lpstr>Calibri</vt:lpstr>
      <vt:lpstr>Lato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Diretrizes Relatório de Atividades 1º Quadrimestre 2024</vt:lpstr>
      <vt:lpstr>Diretrizes Relatório de Atividades 1º Quadrimestre 2024</vt:lpstr>
      <vt:lpstr>Diretrizes Relatório de Atividades 1º Quadrimestre 2024</vt:lpstr>
      <vt:lpstr>Apresentação do PowerPoint</vt:lpstr>
      <vt:lpstr>Diretrizes Relatório de Atividades 1º Quadrimestre 2024</vt:lpstr>
      <vt:lpstr>Diretrizes Relatório de Atividades 1º Quadrimestre 2024</vt:lpstr>
      <vt:lpstr>Diretrizes Relatório de Atividades 1º Quadrimestre 2024</vt:lpstr>
      <vt:lpstr>Relatório de atividades  1º Quadrimestre - 2024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Mizael Dias Santana</dc:creator>
  <cp:lastModifiedBy>Giorgia Luchese</cp:lastModifiedBy>
  <cp:revision>6</cp:revision>
  <dcterms:created xsi:type="dcterms:W3CDTF">2021-05-04T00:34:56Z</dcterms:created>
  <dcterms:modified xsi:type="dcterms:W3CDTF">2024-05-15T11:40:37Z</dcterms:modified>
</cp:coreProperties>
</file>