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8288000" cy="10287000"/>
  <p:notesSz cx="6858000" cy="9144000"/>
  <p:embeddedFontLst>
    <p:embeddedFont>
      <p:font typeface="Murecho" panose="020B0604020202020204" charset="-128"/>
      <p:regular r:id="rId8"/>
    </p:embeddedFont>
    <p:embeddedFont>
      <p:font typeface="Berlin Sans FB Demi" panose="020E0802020502020306" pitchFamily="34" charset="0"/>
      <p:bold r:id="rId9"/>
    </p:embeddedFont>
    <p:embeddedFont>
      <p:font typeface="Ebrima" panose="02000000000000000000" pitchFamily="2" charset="0"/>
      <p:regular r:id="rId10"/>
      <p:bold r:id="rId11"/>
    </p:embeddedFont>
    <p:embeddedFont>
      <p:font typeface="Swung Not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5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5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5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5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5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902802">
            <a:off x="6169631" y="-4130150"/>
            <a:ext cx="4062948" cy="6606420"/>
          </a:xfrm>
          <a:custGeom>
            <a:avLst/>
            <a:gdLst/>
            <a:ahLst/>
            <a:cxnLst/>
            <a:rect l="l" t="t" r="r" b="b"/>
            <a:pathLst>
              <a:path w="4062948" h="6606420">
                <a:moveTo>
                  <a:pt x="0" y="0"/>
                </a:moveTo>
                <a:lnTo>
                  <a:pt x="4062948" y="0"/>
                </a:lnTo>
                <a:lnTo>
                  <a:pt x="4062948" y="6606419"/>
                </a:lnTo>
                <a:lnTo>
                  <a:pt x="0" y="660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73099" y="-1220636"/>
            <a:ext cx="2227613" cy="2116233"/>
          </a:xfrm>
          <a:custGeom>
            <a:avLst/>
            <a:gdLst/>
            <a:ahLst/>
            <a:cxnLst/>
            <a:rect l="l" t="t" r="r" b="b"/>
            <a:pathLst>
              <a:path w="2227613" h="2116233">
                <a:moveTo>
                  <a:pt x="0" y="0"/>
                </a:moveTo>
                <a:lnTo>
                  <a:pt x="2227613" y="0"/>
                </a:lnTo>
                <a:lnTo>
                  <a:pt x="2227613" y="2116232"/>
                </a:lnTo>
                <a:lnTo>
                  <a:pt x="0" y="2116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743877">
            <a:off x="-2333523" y="-5503997"/>
            <a:ext cx="7247153" cy="7510003"/>
          </a:xfrm>
          <a:custGeom>
            <a:avLst/>
            <a:gdLst/>
            <a:ahLst/>
            <a:cxnLst/>
            <a:rect l="l" t="t" r="r" b="b"/>
            <a:pathLst>
              <a:path w="7247153" h="7510003">
                <a:moveTo>
                  <a:pt x="0" y="0"/>
                </a:moveTo>
                <a:lnTo>
                  <a:pt x="7247152" y="0"/>
                </a:lnTo>
                <a:lnTo>
                  <a:pt x="7247152" y="7510002"/>
                </a:lnTo>
                <a:lnTo>
                  <a:pt x="0" y="7510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412000">
            <a:off x="-137651" y="-1309099"/>
            <a:ext cx="2413851" cy="2293158"/>
          </a:xfrm>
          <a:custGeom>
            <a:avLst/>
            <a:gdLst/>
            <a:ahLst/>
            <a:cxnLst/>
            <a:rect l="l" t="t" r="r" b="b"/>
            <a:pathLst>
              <a:path w="2413851" h="2293158">
                <a:moveTo>
                  <a:pt x="0" y="0"/>
                </a:moveTo>
                <a:lnTo>
                  <a:pt x="2413850" y="0"/>
                </a:lnTo>
                <a:lnTo>
                  <a:pt x="2413850" y="2293158"/>
                </a:lnTo>
                <a:lnTo>
                  <a:pt x="0" y="22931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341570">
            <a:off x="6744895" y="-458469"/>
            <a:ext cx="2353117" cy="2104448"/>
            <a:chOff x="0" y="0"/>
            <a:chExt cx="3137489" cy="2805931"/>
          </a:xfrm>
        </p:grpSpPr>
        <p:sp>
          <p:nvSpPr>
            <p:cNvPr id="7" name="Freeform 7"/>
            <p:cNvSpPr/>
            <p:nvPr/>
          </p:nvSpPr>
          <p:spPr>
            <a:xfrm rot="1626152">
              <a:off x="1241057" y="1638247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4" y="0"/>
                  </a:lnTo>
                  <a:lnTo>
                    <a:pt x="1814204" y="798250"/>
                  </a:lnTo>
                  <a:lnTo>
                    <a:pt x="0" y="798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626152">
              <a:off x="476430" y="1335240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3" y="0"/>
                  </a:lnTo>
                  <a:lnTo>
                    <a:pt x="1814203" y="798249"/>
                  </a:lnTo>
                  <a:lnTo>
                    <a:pt x="0" y="798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1626152">
              <a:off x="70120" y="315033"/>
              <a:ext cx="1547052" cy="680703"/>
            </a:xfrm>
            <a:custGeom>
              <a:avLst/>
              <a:gdLst/>
              <a:ahLst/>
              <a:cxnLst/>
              <a:rect l="l" t="t" r="r" b="b"/>
              <a:pathLst>
                <a:path w="1547052" h="680703">
                  <a:moveTo>
                    <a:pt x="0" y="0"/>
                  </a:moveTo>
                  <a:lnTo>
                    <a:pt x="1547051" y="0"/>
                  </a:lnTo>
                  <a:lnTo>
                    <a:pt x="1547051" y="680703"/>
                  </a:lnTo>
                  <a:lnTo>
                    <a:pt x="0" y="680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-7782149">
            <a:off x="4605489" y="-2070650"/>
            <a:ext cx="1673251" cy="2720734"/>
          </a:xfrm>
          <a:custGeom>
            <a:avLst/>
            <a:gdLst/>
            <a:ahLst/>
            <a:cxnLst/>
            <a:rect l="l" t="t" r="r" b="b"/>
            <a:pathLst>
              <a:path w="1673251" h="2720734">
                <a:moveTo>
                  <a:pt x="0" y="0"/>
                </a:moveTo>
                <a:lnTo>
                  <a:pt x="1673251" y="0"/>
                </a:lnTo>
                <a:lnTo>
                  <a:pt x="1673251" y="2720734"/>
                </a:lnTo>
                <a:lnTo>
                  <a:pt x="0" y="2720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534054">
            <a:off x="7939502" y="8952337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962920" y="9939007"/>
            <a:ext cx="2699925" cy="2564929"/>
          </a:xfrm>
          <a:custGeom>
            <a:avLst/>
            <a:gdLst/>
            <a:ahLst/>
            <a:cxnLst/>
            <a:rect l="l" t="t" r="r" b="b"/>
            <a:pathLst>
              <a:path w="2699925" h="2564929">
                <a:moveTo>
                  <a:pt x="0" y="0"/>
                </a:moveTo>
                <a:lnTo>
                  <a:pt x="2699925" y="0"/>
                </a:lnTo>
                <a:lnTo>
                  <a:pt x="2699925" y="2564929"/>
                </a:lnTo>
                <a:lnTo>
                  <a:pt x="0" y="2564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8478486">
            <a:off x="10890146" y="8937871"/>
            <a:ext cx="2238868" cy="2002273"/>
            <a:chOff x="0" y="0"/>
            <a:chExt cx="2985157" cy="2669697"/>
          </a:xfrm>
        </p:grpSpPr>
        <p:sp>
          <p:nvSpPr>
            <p:cNvPr id="14" name="Freeform 14"/>
            <p:cNvSpPr/>
            <p:nvPr/>
          </p:nvSpPr>
          <p:spPr>
            <a:xfrm rot="1626152">
              <a:off x="1180801" y="1558707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1626152">
              <a:off x="453298" y="1270411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1626152">
              <a:off x="66715" y="299738"/>
              <a:ext cx="1471939" cy="647653"/>
            </a:xfrm>
            <a:custGeom>
              <a:avLst/>
              <a:gdLst/>
              <a:ahLst/>
              <a:cxnLst/>
              <a:rect l="l" t="t" r="r" b="b"/>
              <a:pathLst>
                <a:path w="1471939" h="647653">
                  <a:moveTo>
                    <a:pt x="0" y="0"/>
                  </a:moveTo>
                  <a:lnTo>
                    <a:pt x="1471939" y="0"/>
                  </a:lnTo>
                  <a:lnTo>
                    <a:pt x="1471939" y="647653"/>
                  </a:lnTo>
                  <a:lnTo>
                    <a:pt x="0" y="647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 rot="3211653">
            <a:off x="14417341" y="8526103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211653">
            <a:off x="14704338" y="9020839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7" y="0"/>
                </a:lnTo>
                <a:lnTo>
                  <a:pt x="6895287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807207" y="9939007"/>
            <a:ext cx="3208229" cy="3047817"/>
          </a:xfrm>
          <a:custGeom>
            <a:avLst/>
            <a:gdLst/>
            <a:ahLst/>
            <a:cxnLst/>
            <a:rect l="l" t="t" r="r" b="b"/>
            <a:pathLst>
              <a:path w="3208229" h="3047817">
                <a:moveTo>
                  <a:pt x="0" y="0"/>
                </a:moveTo>
                <a:lnTo>
                  <a:pt x="3208229" y="0"/>
                </a:lnTo>
                <a:lnTo>
                  <a:pt x="3208229" y="3047817"/>
                </a:lnTo>
                <a:lnTo>
                  <a:pt x="0" y="30478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604849" y="379108"/>
            <a:ext cx="1155050" cy="1176366"/>
          </a:xfrm>
          <a:custGeom>
            <a:avLst/>
            <a:gdLst/>
            <a:ahLst/>
            <a:cxnLst/>
            <a:rect l="l" t="t" r="r" b="b"/>
            <a:pathLst>
              <a:path w="1155050" h="1176366">
                <a:moveTo>
                  <a:pt x="0" y="0"/>
                </a:moveTo>
                <a:lnTo>
                  <a:pt x="1155049" y="0"/>
                </a:lnTo>
                <a:lnTo>
                  <a:pt x="1155049" y="1176366"/>
                </a:lnTo>
                <a:lnTo>
                  <a:pt x="0" y="1176366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5607" t="-27616" r="-153226" b="-17058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5397489" y="229666"/>
            <a:ext cx="2062351" cy="39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1ª </a:t>
            </a:r>
            <a:r>
              <a:rPr lang="en-US" sz="3105" dirty="0" err="1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Mostra</a:t>
            </a: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087932" y="700221"/>
            <a:ext cx="1116473" cy="26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6"/>
              </a:lnSpc>
            </a:pPr>
            <a:r>
              <a:rPr lang="en-US" sz="207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REgional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646483" y="874368"/>
            <a:ext cx="2062350" cy="1040863"/>
          </a:xfrm>
          <a:custGeom>
            <a:avLst/>
            <a:gdLst/>
            <a:ahLst/>
            <a:cxnLst/>
            <a:rect l="l" t="t" r="r" b="b"/>
            <a:pathLst>
              <a:path w="1804816" h="829398">
                <a:moveTo>
                  <a:pt x="0" y="0"/>
                </a:moveTo>
                <a:lnTo>
                  <a:pt x="1804815" y="0"/>
                </a:lnTo>
                <a:lnTo>
                  <a:pt x="1804815" y="829397"/>
                </a:lnTo>
                <a:lnTo>
                  <a:pt x="0" y="82939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80330" t="-92429" r="-3902" b="-3578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5932231" y="1955963"/>
            <a:ext cx="2187093" cy="215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9ª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Região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Saúde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</a:t>
            </a:r>
          </a:p>
        </p:txBody>
      </p:sp>
      <p:sp>
        <p:nvSpPr>
          <p:cNvPr id="26" name="Freeform 26"/>
          <p:cNvSpPr/>
          <p:nvPr/>
        </p:nvSpPr>
        <p:spPr>
          <a:xfrm>
            <a:off x="2641462" y="8368910"/>
            <a:ext cx="1857376" cy="1513075"/>
          </a:xfrm>
          <a:custGeom>
            <a:avLst/>
            <a:gdLst/>
            <a:ahLst/>
            <a:cxnLst/>
            <a:rect l="l" t="t" r="r" b="b"/>
            <a:pathLst>
              <a:path w="1725735" h="1311960">
                <a:moveTo>
                  <a:pt x="0" y="0"/>
                </a:moveTo>
                <a:lnTo>
                  <a:pt x="1725735" y="0"/>
                </a:lnTo>
                <a:lnTo>
                  <a:pt x="1725735" y="1311960"/>
                </a:lnTo>
                <a:lnTo>
                  <a:pt x="0" y="131196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4263" t="-8808" r="-2324" b="-31161"/>
            </a:stretch>
          </a:blipFill>
        </p:spPr>
      </p:sp>
      <p:sp>
        <p:nvSpPr>
          <p:cNvPr id="27" name="Título 7">
            <a:extLst>
              <a:ext uri="{FF2B5EF4-FFF2-40B4-BE49-F238E27FC236}">
                <a16:creationId xmlns:a16="http://schemas.microsoft.com/office/drawing/2014/main" id="{EEB49251-F173-7248-ED5D-4B451A4C3A61}"/>
              </a:ext>
            </a:extLst>
          </p:cNvPr>
          <p:cNvSpPr txBox="1">
            <a:spLocks/>
          </p:cNvSpPr>
          <p:nvPr/>
        </p:nvSpPr>
        <p:spPr>
          <a:xfrm>
            <a:off x="4914905" y="4002572"/>
            <a:ext cx="9144000" cy="2387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Berlin Sans FB Demi" panose="020E0802020502020306" pitchFamily="34" charset="0"/>
              </a:rPr>
              <a:t>Título da experiência</a:t>
            </a:r>
          </a:p>
        </p:txBody>
      </p:sp>
      <p:sp>
        <p:nvSpPr>
          <p:cNvPr id="29" name="Subtítulo 8">
            <a:extLst>
              <a:ext uri="{FF2B5EF4-FFF2-40B4-BE49-F238E27FC236}">
                <a16:creationId xmlns:a16="http://schemas.microsoft.com/office/drawing/2014/main" id="{CD31698B-7F2D-B95A-7254-6DC59A40E65A}"/>
              </a:ext>
            </a:extLst>
          </p:cNvPr>
          <p:cNvSpPr txBox="1">
            <a:spLocks/>
          </p:cNvSpPr>
          <p:nvPr/>
        </p:nvSpPr>
        <p:spPr>
          <a:xfrm>
            <a:off x="4893134" y="6344384"/>
            <a:ext cx="9144000" cy="1030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Autor(es)</a:t>
            </a:r>
          </a:p>
          <a:p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Município</a:t>
            </a:r>
          </a:p>
          <a:p>
            <a:r>
              <a:rPr lang="pt-B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60C0DFB3-DE8F-3103-A4C6-587F8CDB93E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3" y="8170045"/>
            <a:ext cx="2445297" cy="19108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33A47-DA29-162A-695D-EF3B0974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B380692-BB6C-9AEB-313B-D037B639AF6B}"/>
              </a:ext>
            </a:extLst>
          </p:cNvPr>
          <p:cNvSpPr/>
          <p:nvPr/>
        </p:nvSpPr>
        <p:spPr>
          <a:xfrm rot="-3902802">
            <a:off x="6169631" y="-4130150"/>
            <a:ext cx="4062948" cy="6606420"/>
          </a:xfrm>
          <a:custGeom>
            <a:avLst/>
            <a:gdLst/>
            <a:ahLst/>
            <a:cxnLst/>
            <a:rect l="l" t="t" r="r" b="b"/>
            <a:pathLst>
              <a:path w="4062948" h="6606420">
                <a:moveTo>
                  <a:pt x="0" y="0"/>
                </a:moveTo>
                <a:lnTo>
                  <a:pt x="4062948" y="0"/>
                </a:lnTo>
                <a:lnTo>
                  <a:pt x="4062948" y="6606419"/>
                </a:lnTo>
                <a:lnTo>
                  <a:pt x="0" y="660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9622460-F20D-052E-7808-55886BA0C779}"/>
              </a:ext>
            </a:extLst>
          </p:cNvPr>
          <p:cNvSpPr/>
          <p:nvPr/>
        </p:nvSpPr>
        <p:spPr>
          <a:xfrm>
            <a:off x="8373099" y="-1220636"/>
            <a:ext cx="2227613" cy="2116233"/>
          </a:xfrm>
          <a:custGeom>
            <a:avLst/>
            <a:gdLst/>
            <a:ahLst/>
            <a:cxnLst/>
            <a:rect l="l" t="t" r="r" b="b"/>
            <a:pathLst>
              <a:path w="2227613" h="2116233">
                <a:moveTo>
                  <a:pt x="0" y="0"/>
                </a:moveTo>
                <a:lnTo>
                  <a:pt x="2227613" y="0"/>
                </a:lnTo>
                <a:lnTo>
                  <a:pt x="2227613" y="2116232"/>
                </a:lnTo>
                <a:lnTo>
                  <a:pt x="0" y="2116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9000935-DA63-1A4A-2518-AE4DEFD6933E}"/>
              </a:ext>
            </a:extLst>
          </p:cNvPr>
          <p:cNvSpPr/>
          <p:nvPr/>
        </p:nvSpPr>
        <p:spPr>
          <a:xfrm rot="-8743877">
            <a:off x="-2333523" y="-5503997"/>
            <a:ext cx="7247153" cy="7510003"/>
          </a:xfrm>
          <a:custGeom>
            <a:avLst/>
            <a:gdLst/>
            <a:ahLst/>
            <a:cxnLst/>
            <a:rect l="l" t="t" r="r" b="b"/>
            <a:pathLst>
              <a:path w="7247153" h="7510003">
                <a:moveTo>
                  <a:pt x="0" y="0"/>
                </a:moveTo>
                <a:lnTo>
                  <a:pt x="7247152" y="0"/>
                </a:lnTo>
                <a:lnTo>
                  <a:pt x="7247152" y="7510002"/>
                </a:lnTo>
                <a:lnTo>
                  <a:pt x="0" y="7510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FBB88A1-7789-B293-3F14-1C5E5123D807}"/>
              </a:ext>
            </a:extLst>
          </p:cNvPr>
          <p:cNvSpPr/>
          <p:nvPr/>
        </p:nvSpPr>
        <p:spPr>
          <a:xfrm rot="-4412000">
            <a:off x="-137651" y="-1309099"/>
            <a:ext cx="2413851" cy="2293158"/>
          </a:xfrm>
          <a:custGeom>
            <a:avLst/>
            <a:gdLst/>
            <a:ahLst/>
            <a:cxnLst/>
            <a:rect l="l" t="t" r="r" b="b"/>
            <a:pathLst>
              <a:path w="2413851" h="2293158">
                <a:moveTo>
                  <a:pt x="0" y="0"/>
                </a:moveTo>
                <a:lnTo>
                  <a:pt x="2413850" y="0"/>
                </a:lnTo>
                <a:lnTo>
                  <a:pt x="2413850" y="2293158"/>
                </a:lnTo>
                <a:lnTo>
                  <a:pt x="0" y="22931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58C7F3E-CF34-EB26-E969-521C5672753C}"/>
              </a:ext>
            </a:extLst>
          </p:cNvPr>
          <p:cNvGrpSpPr/>
          <p:nvPr/>
        </p:nvGrpSpPr>
        <p:grpSpPr>
          <a:xfrm rot="-1341570">
            <a:off x="6744895" y="-458469"/>
            <a:ext cx="2353117" cy="2104448"/>
            <a:chOff x="0" y="0"/>
            <a:chExt cx="3137489" cy="280593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2F65BA-12F8-DC95-31BD-681C72A80955}"/>
                </a:ext>
              </a:extLst>
            </p:cNvPr>
            <p:cNvSpPr/>
            <p:nvPr/>
          </p:nvSpPr>
          <p:spPr>
            <a:xfrm rot="1626152">
              <a:off x="1241057" y="1638247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4" y="0"/>
                  </a:lnTo>
                  <a:lnTo>
                    <a:pt x="1814204" y="798250"/>
                  </a:lnTo>
                  <a:lnTo>
                    <a:pt x="0" y="798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6184684-E824-8E7B-36DD-FEA90BC64529}"/>
                </a:ext>
              </a:extLst>
            </p:cNvPr>
            <p:cNvSpPr/>
            <p:nvPr/>
          </p:nvSpPr>
          <p:spPr>
            <a:xfrm rot="1626152">
              <a:off x="476430" y="1335240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3" y="0"/>
                  </a:lnTo>
                  <a:lnTo>
                    <a:pt x="1814203" y="798249"/>
                  </a:lnTo>
                  <a:lnTo>
                    <a:pt x="0" y="798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63A5CDC-65E0-46D9-B302-DFF9F1D33208}"/>
                </a:ext>
              </a:extLst>
            </p:cNvPr>
            <p:cNvSpPr/>
            <p:nvPr/>
          </p:nvSpPr>
          <p:spPr>
            <a:xfrm rot="1626152">
              <a:off x="70120" y="315033"/>
              <a:ext cx="1547052" cy="680703"/>
            </a:xfrm>
            <a:custGeom>
              <a:avLst/>
              <a:gdLst/>
              <a:ahLst/>
              <a:cxnLst/>
              <a:rect l="l" t="t" r="r" b="b"/>
              <a:pathLst>
                <a:path w="1547052" h="680703">
                  <a:moveTo>
                    <a:pt x="0" y="0"/>
                  </a:moveTo>
                  <a:lnTo>
                    <a:pt x="1547051" y="0"/>
                  </a:lnTo>
                  <a:lnTo>
                    <a:pt x="1547051" y="680703"/>
                  </a:lnTo>
                  <a:lnTo>
                    <a:pt x="0" y="680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79CDADF1-83F6-B164-4F56-2CDF4A0190F3}"/>
              </a:ext>
            </a:extLst>
          </p:cNvPr>
          <p:cNvSpPr/>
          <p:nvPr/>
        </p:nvSpPr>
        <p:spPr>
          <a:xfrm rot="-7782149">
            <a:off x="4605489" y="-2070650"/>
            <a:ext cx="1673251" cy="2720734"/>
          </a:xfrm>
          <a:custGeom>
            <a:avLst/>
            <a:gdLst/>
            <a:ahLst/>
            <a:cxnLst/>
            <a:rect l="l" t="t" r="r" b="b"/>
            <a:pathLst>
              <a:path w="1673251" h="2720734">
                <a:moveTo>
                  <a:pt x="0" y="0"/>
                </a:moveTo>
                <a:lnTo>
                  <a:pt x="1673251" y="0"/>
                </a:lnTo>
                <a:lnTo>
                  <a:pt x="1673251" y="2720734"/>
                </a:lnTo>
                <a:lnTo>
                  <a:pt x="0" y="2720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CE93800-05F1-E983-BBDE-BE393C5FCB8B}"/>
              </a:ext>
            </a:extLst>
          </p:cNvPr>
          <p:cNvSpPr/>
          <p:nvPr/>
        </p:nvSpPr>
        <p:spPr>
          <a:xfrm rot="-2534054">
            <a:off x="7939502" y="8952337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17B84AC-6FC6-03B0-634F-5B0B27FA0D4E}"/>
              </a:ext>
            </a:extLst>
          </p:cNvPr>
          <p:cNvSpPr/>
          <p:nvPr/>
        </p:nvSpPr>
        <p:spPr>
          <a:xfrm>
            <a:off x="8962920" y="9939007"/>
            <a:ext cx="2699925" cy="2564929"/>
          </a:xfrm>
          <a:custGeom>
            <a:avLst/>
            <a:gdLst/>
            <a:ahLst/>
            <a:cxnLst/>
            <a:rect l="l" t="t" r="r" b="b"/>
            <a:pathLst>
              <a:path w="2699925" h="2564929">
                <a:moveTo>
                  <a:pt x="0" y="0"/>
                </a:moveTo>
                <a:lnTo>
                  <a:pt x="2699925" y="0"/>
                </a:lnTo>
                <a:lnTo>
                  <a:pt x="2699925" y="2564929"/>
                </a:lnTo>
                <a:lnTo>
                  <a:pt x="0" y="2564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92B316A-49EC-833A-B67B-C0136792BA32}"/>
              </a:ext>
            </a:extLst>
          </p:cNvPr>
          <p:cNvGrpSpPr/>
          <p:nvPr/>
        </p:nvGrpSpPr>
        <p:grpSpPr>
          <a:xfrm rot="8478486">
            <a:off x="10890146" y="8937871"/>
            <a:ext cx="2238868" cy="2002273"/>
            <a:chOff x="0" y="0"/>
            <a:chExt cx="2985157" cy="266969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F0532E9-BF7E-DABD-EB2A-8E6E8AF9519F}"/>
                </a:ext>
              </a:extLst>
            </p:cNvPr>
            <p:cNvSpPr/>
            <p:nvPr/>
          </p:nvSpPr>
          <p:spPr>
            <a:xfrm rot="1626152">
              <a:off x="1180801" y="1558707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03F999B-DD3E-5D39-8722-B77D638041A5}"/>
                </a:ext>
              </a:extLst>
            </p:cNvPr>
            <p:cNvSpPr/>
            <p:nvPr/>
          </p:nvSpPr>
          <p:spPr>
            <a:xfrm rot="1626152">
              <a:off x="453298" y="1270411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FD3F1E5-7D25-0BA4-B87B-9F79EFA93B40}"/>
                </a:ext>
              </a:extLst>
            </p:cNvPr>
            <p:cNvSpPr/>
            <p:nvPr/>
          </p:nvSpPr>
          <p:spPr>
            <a:xfrm rot="1626152">
              <a:off x="66715" y="299738"/>
              <a:ext cx="1471939" cy="647653"/>
            </a:xfrm>
            <a:custGeom>
              <a:avLst/>
              <a:gdLst/>
              <a:ahLst/>
              <a:cxnLst/>
              <a:rect l="l" t="t" r="r" b="b"/>
              <a:pathLst>
                <a:path w="1471939" h="647653">
                  <a:moveTo>
                    <a:pt x="0" y="0"/>
                  </a:moveTo>
                  <a:lnTo>
                    <a:pt x="1471939" y="0"/>
                  </a:lnTo>
                  <a:lnTo>
                    <a:pt x="1471939" y="647653"/>
                  </a:lnTo>
                  <a:lnTo>
                    <a:pt x="0" y="647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9FD4ED83-3284-1F2D-06F0-6C64E2C1F883}"/>
              </a:ext>
            </a:extLst>
          </p:cNvPr>
          <p:cNvSpPr/>
          <p:nvPr/>
        </p:nvSpPr>
        <p:spPr>
          <a:xfrm rot="3211653">
            <a:off x="14417341" y="8526103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701E873-5B13-0172-A453-FF03C5A0F4D4}"/>
              </a:ext>
            </a:extLst>
          </p:cNvPr>
          <p:cNvSpPr/>
          <p:nvPr/>
        </p:nvSpPr>
        <p:spPr>
          <a:xfrm rot="3211653">
            <a:off x="14704338" y="9020839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7" y="0"/>
                </a:lnTo>
                <a:lnTo>
                  <a:pt x="6895287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73FF851-B8D8-07B5-B5EA-9561DA346609}"/>
              </a:ext>
            </a:extLst>
          </p:cNvPr>
          <p:cNvSpPr/>
          <p:nvPr/>
        </p:nvSpPr>
        <p:spPr>
          <a:xfrm>
            <a:off x="15807207" y="9939007"/>
            <a:ext cx="3208229" cy="3047817"/>
          </a:xfrm>
          <a:custGeom>
            <a:avLst/>
            <a:gdLst/>
            <a:ahLst/>
            <a:cxnLst/>
            <a:rect l="l" t="t" r="r" b="b"/>
            <a:pathLst>
              <a:path w="3208229" h="3047817">
                <a:moveTo>
                  <a:pt x="0" y="0"/>
                </a:moveTo>
                <a:lnTo>
                  <a:pt x="3208229" y="0"/>
                </a:lnTo>
                <a:lnTo>
                  <a:pt x="3208229" y="3047817"/>
                </a:lnTo>
                <a:lnTo>
                  <a:pt x="0" y="30478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060C7445-E7CB-E5F7-4802-B521FE84CB2C}"/>
              </a:ext>
            </a:extLst>
          </p:cNvPr>
          <p:cNvSpPr/>
          <p:nvPr/>
        </p:nvSpPr>
        <p:spPr>
          <a:xfrm>
            <a:off x="2506777" y="8612771"/>
            <a:ext cx="1725735" cy="1311960"/>
          </a:xfrm>
          <a:custGeom>
            <a:avLst/>
            <a:gdLst/>
            <a:ahLst/>
            <a:cxnLst/>
            <a:rect l="l" t="t" r="r" b="b"/>
            <a:pathLst>
              <a:path w="1725735" h="1311960">
                <a:moveTo>
                  <a:pt x="0" y="0"/>
                </a:moveTo>
                <a:lnTo>
                  <a:pt x="1725735" y="0"/>
                </a:lnTo>
                <a:lnTo>
                  <a:pt x="1725735" y="1311960"/>
                </a:lnTo>
                <a:lnTo>
                  <a:pt x="0" y="1311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4263" t="-8808" r="-2324" b="-31161"/>
            </a:stretch>
          </a:blipFill>
        </p:spPr>
      </p:sp>
      <p:sp>
        <p:nvSpPr>
          <p:cNvPr id="28" name="Título 3">
            <a:extLst>
              <a:ext uri="{FF2B5EF4-FFF2-40B4-BE49-F238E27FC236}">
                <a16:creationId xmlns:a16="http://schemas.microsoft.com/office/drawing/2014/main" id="{D4D11ABA-1A80-B173-208E-0DD71CAC9A79}"/>
              </a:ext>
            </a:extLst>
          </p:cNvPr>
          <p:cNvSpPr txBox="1">
            <a:spLocks/>
          </p:cNvSpPr>
          <p:nvPr/>
        </p:nvSpPr>
        <p:spPr>
          <a:xfrm>
            <a:off x="-2484180" y="1766352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latin typeface="Berlin Sans FB Demi" panose="020E0802020502020306" pitchFamily="34" charset="0"/>
              </a:rPr>
              <a:t>Apresentação</a:t>
            </a:r>
            <a:endParaRPr lang="pt-BR" dirty="0">
              <a:latin typeface="Berlin Sans FB Demi" panose="020E0802020502020306" pitchFamily="34" charset="0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7DB4EF1-C71A-2628-E961-1178B61127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7270"/>
            <a:ext cx="2445297" cy="1910806"/>
          </a:xfrm>
          <a:prstGeom prst="rect">
            <a:avLst/>
          </a:prstGeom>
        </p:spPr>
      </p:pic>
      <p:sp>
        <p:nvSpPr>
          <p:cNvPr id="31" name="Freeform 20">
            <a:extLst>
              <a:ext uri="{FF2B5EF4-FFF2-40B4-BE49-F238E27FC236}">
                <a16:creationId xmlns:a16="http://schemas.microsoft.com/office/drawing/2014/main" id="{0848E2A2-3D04-8E31-8C4B-D83AE740FB05}"/>
              </a:ext>
            </a:extLst>
          </p:cNvPr>
          <p:cNvSpPr/>
          <p:nvPr/>
        </p:nvSpPr>
        <p:spPr>
          <a:xfrm>
            <a:off x="14604849" y="379108"/>
            <a:ext cx="1155050" cy="1176366"/>
          </a:xfrm>
          <a:custGeom>
            <a:avLst/>
            <a:gdLst/>
            <a:ahLst/>
            <a:cxnLst/>
            <a:rect l="l" t="t" r="r" b="b"/>
            <a:pathLst>
              <a:path w="1155050" h="1176366">
                <a:moveTo>
                  <a:pt x="0" y="0"/>
                </a:moveTo>
                <a:lnTo>
                  <a:pt x="1155049" y="0"/>
                </a:lnTo>
                <a:lnTo>
                  <a:pt x="1155049" y="1176366"/>
                </a:lnTo>
                <a:lnTo>
                  <a:pt x="0" y="117636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5607" t="-27616" r="-153226" b="-17058"/>
            </a:stretch>
          </a:blipFill>
        </p:spPr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8FC825CC-40CF-AE23-FC4D-4661D070565C}"/>
              </a:ext>
            </a:extLst>
          </p:cNvPr>
          <p:cNvSpPr txBox="1"/>
          <p:nvPr/>
        </p:nvSpPr>
        <p:spPr>
          <a:xfrm>
            <a:off x="15397489" y="229666"/>
            <a:ext cx="2062351" cy="39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1ª </a:t>
            </a:r>
            <a:r>
              <a:rPr lang="en-US" sz="3105" dirty="0" err="1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Mostra</a:t>
            </a: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  </a:t>
            </a: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50E770A3-0A85-8AB2-CF2D-304BC3B93217}"/>
              </a:ext>
            </a:extLst>
          </p:cNvPr>
          <p:cNvSpPr txBox="1"/>
          <p:nvPr/>
        </p:nvSpPr>
        <p:spPr>
          <a:xfrm>
            <a:off x="16087932" y="700221"/>
            <a:ext cx="1116473" cy="26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6"/>
              </a:lnSpc>
            </a:pPr>
            <a:r>
              <a:rPr lang="en-US" sz="207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REgional</a:t>
            </a: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C170D1CF-8119-9C9F-D6E5-6A0A9A823709}"/>
              </a:ext>
            </a:extLst>
          </p:cNvPr>
          <p:cNvSpPr/>
          <p:nvPr/>
        </p:nvSpPr>
        <p:spPr>
          <a:xfrm>
            <a:off x="15646483" y="874368"/>
            <a:ext cx="2062350" cy="1040863"/>
          </a:xfrm>
          <a:custGeom>
            <a:avLst/>
            <a:gdLst/>
            <a:ahLst/>
            <a:cxnLst/>
            <a:rect l="l" t="t" r="r" b="b"/>
            <a:pathLst>
              <a:path w="1804816" h="829398">
                <a:moveTo>
                  <a:pt x="0" y="0"/>
                </a:moveTo>
                <a:lnTo>
                  <a:pt x="1804815" y="0"/>
                </a:lnTo>
                <a:lnTo>
                  <a:pt x="1804815" y="829397"/>
                </a:lnTo>
                <a:lnTo>
                  <a:pt x="0" y="82939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80330" t="-92429" r="-3902" b="-35789"/>
            </a:stretch>
          </a:blipFill>
        </p:spPr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DA0F248E-1787-F554-28D2-D4D1F0ADE956}"/>
              </a:ext>
            </a:extLst>
          </p:cNvPr>
          <p:cNvSpPr txBox="1"/>
          <p:nvPr/>
        </p:nvSpPr>
        <p:spPr>
          <a:xfrm>
            <a:off x="15932231" y="1955963"/>
            <a:ext cx="2187093" cy="215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9ª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Região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Saúde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03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41236-96F1-D487-EA45-10213FBF7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8DDCD12-50E5-2205-754A-A6E4845B1E05}"/>
              </a:ext>
            </a:extLst>
          </p:cNvPr>
          <p:cNvSpPr/>
          <p:nvPr/>
        </p:nvSpPr>
        <p:spPr>
          <a:xfrm rot="-3902802">
            <a:off x="6169631" y="-4130150"/>
            <a:ext cx="4062948" cy="6606420"/>
          </a:xfrm>
          <a:custGeom>
            <a:avLst/>
            <a:gdLst/>
            <a:ahLst/>
            <a:cxnLst/>
            <a:rect l="l" t="t" r="r" b="b"/>
            <a:pathLst>
              <a:path w="4062948" h="6606420">
                <a:moveTo>
                  <a:pt x="0" y="0"/>
                </a:moveTo>
                <a:lnTo>
                  <a:pt x="4062948" y="0"/>
                </a:lnTo>
                <a:lnTo>
                  <a:pt x="4062948" y="6606419"/>
                </a:lnTo>
                <a:lnTo>
                  <a:pt x="0" y="660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DE27ED3-C714-E965-279B-1DC00C7BA485}"/>
              </a:ext>
            </a:extLst>
          </p:cNvPr>
          <p:cNvSpPr/>
          <p:nvPr/>
        </p:nvSpPr>
        <p:spPr>
          <a:xfrm>
            <a:off x="8373099" y="-1220636"/>
            <a:ext cx="2227613" cy="2116233"/>
          </a:xfrm>
          <a:custGeom>
            <a:avLst/>
            <a:gdLst/>
            <a:ahLst/>
            <a:cxnLst/>
            <a:rect l="l" t="t" r="r" b="b"/>
            <a:pathLst>
              <a:path w="2227613" h="2116233">
                <a:moveTo>
                  <a:pt x="0" y="0"/>
                </a:moveTo>
                <a:lnTo>
                  <a:pt x="2227613" y="0"/>
                </a:lnTo>
                <a:lnTo>
                  <a:pt x="2227613" y="2116232"/>
                </a:lnTo>
                <a:lnTo>
                  <a:pt x="0" y="2116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7B2320A-0192-BF35-AACF-CCC433B35374}"/>
              </a:ext>
            </a:extLst>
          </p:cNvPr>
          <p:cNvSpPr/>
          <p:nvPr/>
        </p:nvSpPr>
        <p:spPr>
          <a:xfrm rot="-8743877">
            <a:off x="-2333523" y="-5503997"/>
            <a:ext cx="7247153" cy="7510003"/>
          </a:xfrm>
          <a:custGeom>
            <a:avLst/>
            <a:gdLst/>
            <a:ahLst/>
            <a:cxnLst/>
            <a:rect l="l" t="t" r="r" b="b"/>
            <a:pathLst>
              <a:path w="7247153" h="7510003">
                <a:moveTo>
                  <a:pt x="0" y="0"/>
                </a:moveTo>
                <a:lnTo>
                  <a:pt x="7247152" y="0"/>
                </a:lnTo>
                <a:lnTo>
                  <a:pt x="7247152" y="7510002"/>
                </a:lnTo>
                <a:lnTo>
                  <a:pt x="0" y="7510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D01D97C-74C4-94BD-1097-EB89C020894A}"/>
              </a:ext>
            </a:extLst>
          </p:cNvPr>
          <p:cNvSpPr/>
          <p:nvPr/>
        </p:nvSpPr>
        <p:spPr>
          <a:xfrm rot="-4412000">
            <a:off x="-137651" y="-1309099"/>
            <a:ext cx="2413851" cy="2293158"/>
          </a:xfrm>
          <a:custGeom>
            <a:avLst/>
            <a:gdLst/>
            <a:ahLst/>
            <a:cxnLst/>
            <a:rect l="l" t="t" r="r" b="b"/>
            <a:pathLst>
              <a:path w="2413851" h="2293158">
                <a:moveTo>
                  <a:pt x="0" y="0"/>
                </a:moveTo>
                <a:lnTo>
                  <a:pt x="2413850" y="0"/>
                </a:lnTo>
                <a:lnTo>
                  <a:pt x="2413850" y="2293158"/>
                </a:lnTo>
                <a:lnTo>
                  <a:pt x="0" y="22931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3F8813F-76DE-8E2D-4A50-C31C108B9FA7}"/>
              </a:ext>
            </a:extLst>
          </p:cNvPr>
          <p:cNvGrpSpPr/>
          <p:nvPr/>
        </p:nvGrpSpPr>
        <p:grpSpPr>
          <a:xfrm rot="-1341570">
            <a:off x="6744895" y="-458469"/>
            <a:ext cx="2353117" cy="2104448"/>
            <a:chOff x="0" y="0"/>
            <a:chExt cx="3137489" cy="280593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226F424-B2B3-7C8C-B372-0FB3B5E04422}"/>
                </a:ext>
              </a:extLst>
            </p:cNvPr>
            <p:cNvSpPr/>
            <p:nvPr/>
          </p:nvSpPr>
          <p:spPr>
            <a:xfrm rot="1626152">
              <a:off x="1241057" y="1638247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4" y="0"/>
                  </a:lnTo>
                  <a:lnTo>
                    <a:pt x="1814204" y="798250"/>
                  </a:lnTo>
                  <a:lnTo>
                    <a:pt x="0" y="798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B8D25B0-B935-0A50-0041-833FBD9B5CFB}"/>
                </a:ext>
              </a:extLst>
            </p:cNvPr>
            <p:cNvSpPr/>
            <p:nvPr/>
          </p:nvSpPr>
          <p:spPr>
            <a:xfrm rot="1626152">
              <a:off x="476430" y="1335240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3" y="0"/>
                  </a:lnTo>
                  <a:lnTo>
                    <a:pt x="1814203" y="798249"/>
                  </a:lnTo>
                  <a:lnTo>
                    <a:pt x="0" y="798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C9F5523-96E4-89B6-1C21-A55768BC1F05}"/>
                </a:ext>
              </a:extLst>
            </p:cNvPr>
            <p:cNvSpPr/>
            <p:nvPr/>
          </p:nvSpPr>
          <p:spPr>
            <a:xfrm rot="1626152">
              <a:off x="70120" y="315033"/>
              <a:ext cx="1547052" cy="680703"/>
            </a:xfrm>
            <a:custGeom>
              <a:avLst/>
              <a:gdLst/>
              <a:ahLst/>
              <a:cxnLst/>
              <a:rect l="l" t="t" r="r" b="b"/>
              <a:pathLst>
                <a:path w="1547052" h="680703">
                  <a:moveTo>
                    <a:pt x="0" y="0"/>
                  </a:moveTo>
                  <a:lnTo>
                    <a:pt x="1547051" y="0"/>
                  </a:lnTo>
                  <a:lnTo>
                    <a:pt x="1547051" y="680703"/>
                  </a:lnTo>
                  <a:lnTo>
                    <a:pt x="0" y="680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B4CE7C67-039A-8987-5B08-8CBC12021FBE}"/>
              </a:ext>
            </a:extLst>
          </p:cNvPr>
          <p:cNvSpPr/>
          <p:nvPr/>
        </p:nvSpPr>
        <p:spPr>
          <a:xfrm rot="-7782149">
            <a:off x="4605489" y="-2070650"/>
            <a:ext cx="1673251" cy="2720734"/>
          </a:xfrm>
          <a:custGeom>
            <a:avLst/>
            <a:gdLst/>
            <a:ahLst/>
            <a:cxnLst/>
            <a:rect l="l" t="t" r="r" b="b"/>
            <a:pathLst>
              <a:path w="1673251" h="2720734">
                <a:moveTo>
                  <a:pt x="0" y="0"/>
                </a:moveTo>
                <a:lnTo>
                  <a:pt x="1673251" y="0"/>
                </a:lnTo>
                <a:lnTo>
                  <a:pt x="1673251" y="2720734"/>
                </a:lnTo>
                <a:lnTo>
                  <a:pt x="0" y="2720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8DECE25-8605-359D-8111-27FE6531668A}"/>
              </a:ext>
            </a:extLst>
          </p:cNvPr>
          <p:cNvSpPr/>
          <p:nvPr/>
        </p:nvSpPr>
        <p:spPr>
          <a:xfrm rot="-2534054">
            <a:off x="7939502" y="8952337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898B22B-1C8B-4984-EFAE-658433F7F33E}"/>
              </a:ext>
            </a:extLst>
          </p:cNvPr>
          <p:cNvSpPr/>
          <p:nvPr/>
        </p:nvSpPr>
        <p:spPr>
          <a:xfrm>
            <a:off x="8962920" y="9939007"/>
            <a:ext cx="2699925" cy="2564929"/>
          </a:xfrm>
          <a:custGeom>
            <a:avLst/>
            <a:gdLst/>
            <a:ahLst/>
            <a:cxnLst/>
            <a:rect l="l" t="t" r="r" b="b"/>
            <a:pathLst>
              <a:path w="2699925" h="2564929">
                <a:moveTo>
                  <a:pt x="0" y="0"/>
                </a:moveTo>
                <a:lnTo>
                  <a:pt x="2699925" y="0"/>
                </a:lnTo>
                <a:lnTo>
                  <a:pt x="2699925" y="2564929"/>
                </a:lnTo>
                <a:lnTo>
                  <a:pt x="0" y="2564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D31615C-7D63-0E53-D8C8-8373C6603822}"/>
              </a:ext>
            </a:extLst>
          </p:cNvPr>
          <p:cNvGrpSpPr/>
          <p:nvPr/>
        </p:nvGrpSpPr>
        <p:grpSpPr>
          <a:xfrm rot="8478486">
            <a:off x="10890146" y="8937871"/>
            <a:ext cx="2238868" cy="2002273"/>
            <a:chOff x="0" y="0"/>
            <a:chExt cx="2985157" cy="266969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2F12494-339E-5A0E-E8EB-F7BB4F2B7EE6}"/>
                </a:ext>
              </a:extLst>
            </p:cNvPr>
            <p:cNvSpPr/>
            <p:nvPr/>
          </p:nvSpPr>
          <p:spPr>
            <a:xfrm rot="1626152">
              <a:off x="1180801" y="1558707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C91E3EB-66BE-1B56-F1F2-D76C9BA32CA4}"/>
                </a:ext>
              </a:extLst>
            </p:cNvPr>
            <p:cNvSpPr/>
            <p:nvPr/>
          </p:nvSpPr>
          <p:spPr>
            <a:xfrm rot="1626152">
              <a:off x="453298" y="1270411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DDB94F9-9FE9-1F5A-6841-9BBA266A3389}"/>
                </a:ext>
              </a:extLst>
            </p:cNvPr>
            <p:cNvSpPr/>
            <p:nvPr/>
          </p:nvSpPr>
          <p:spPr>
            <a:xfrm rot="1626152">
              <a:off x="66715" y="299738"/>
              <a:ext cx="1471939" cy="647653"/>
            </a:xfrm>
            <a:custGeom>
              <a:avLst/>
              <a:gdLst/>
              <a:ahLst/>
              <a:cxnLst/>
              <a:rect l="l" t="t" r="r" b="b"/>
              <a:pathLst>
                <a:path w="1471939" h="647653">
                  <a:moveTo>
                    <a:pt x="0" y="0"/>
                  </a:moveTo>
                  <a:lnTo>
                    <a:pt x="1471939" y="0"/>
                  </a:lnTo>
                  <a:lnTo>
                    <a:pt x="1471939" y="647653"/>
                  </a:lnTo>
                  <a:lnTo>
                    <a:pt x="0" y="647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D43978DD-1A4E-107D-8D9B-D177B77EDD74}"/>
              </a:ext>
            </a:extLst>
          </p:cNvPr>
          <p:cNvSpPr/>
          <p:nvPr/>
        </p:nvSpPr>
        <p:spPr>
          <a:xfrm rot="3211653">
            <a:off x="14417341" y="8526103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63A0C7B-8819-4F58-8BF3-9A903E95E275}"/>
              </a:ext>
            </a:extLst>
          </p:cNvPr>
          <p:cNvSpPr/>
          <p:nvPr/>
        </p:nvSpPr>
        <p:spPr>
          <a:xfrm rot="3211653">
            <a:off x="14704338" y="9020839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7" y="0"/>
                </a:lnTo>
                <a:lnTo>
                  <a:pt x="6895287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5D7D78D-0473-83EE-FBAE-2D4A3B843658}"/>
              </a:ext>
            </a:extLst>
          </p:cNvPr>
          <p:cNvSpPr/>
          <p:nvPr/>
        </p:nvSpPr>
        <p:spPr>
          <a:xfrm>
            <a:off x="15807207" y="9939007"/>
            <a:ext cx="3208229" cy="3047817"/>
          </a:xfrm>
          <a:custGeom>
            <a:avLst/>
            <a:gdLst/>
            <a:ahLst/>
            <a:cxnLst/>
            <a:rect l="l" t="t" r="r" b="b"/>
            <a:pathLst>
              <a:path w="3208229" h="3047817">
                <a:moveTo>
                  <a:pt x="0" y="0"/>
                </a:moveTo>
                <a:lnTo>
                  <a:pt x="3208229" y="0"/>
                </a:lnTo>
                <a:lnTo>
                  <a:pt x="3208229" y="3047817"/>
                </a:lnTo>
                <a:lnTo>
                  <a:pt x="0" y="30478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27BE1586-2716-D61A-0E53-6C32AD84EEDC}"/>
              </a:ext>
            </a:extLst>
          </p:cNvPr>
          <p:cNvSpPr/>
          <p:nvPr/>
        </p:nvSpPr>
        <p:spPr>
          <a:xfrm>
            <a:off x="2662274" y="8469468"/>
            <a:ext cx="1725735" cy="1311960"/>
          </a:xfrm>
          <a:custGeom>
            <a:avLst/>
            <a:gdLst/>
            <a:ahLst/>
            <a:cxnLst/>
            <a:rect l="l" t="t" r="r" b="b"/>
            <a:pathLst>
              <a:path w="1725735" h="1311960">
                <a:moveTo>
                  <a:pt x="0" y="0"/>
                </a:moveTo>
                <a:lnTo>
                  <a:pt x="1725735" y="0"/>
                </a:lnTo>
                <a:lnTo>
                  <a:pt x="1725735" y="1311960"/>
                </a:lnTo>
                <a:lnTo>
                  <a:pt x="0" y="1311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4263" t="-8808" r="-2324" b="-31161"/>
            </a:stretch>
          </a:blipFill>
        </p:spPr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A158781D-7B32-22E3-B11A-3656DB0EA158}"/>
              </a:ext>
            </a:extLst>
          </p:cNvPr>
          <p:cNvSpPr txBox="1">
            <a:spLocks/>
          </p:cNvSpPr>
          <p:nvPr/>
        </p:nvSpPr>
        <p:spPr>
          <a:xfrm>
            <a:off x="-2733210" y="1948009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latin typeface="Berlin Sans FB Demi" panose="020E0802020502020306" pitchFamily="34" charset="0"/>
              </a:rPr>
              <a:t>Objetivos</a:t>
            </a:r>
            <a:endParaRPr lang="pt-BR" dirty="0">
              <a:latin typeface="Berlin Sans FB Demi" panose="020E0802020502020306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16B3A7A-437D-1A85-C060-DABB7C6BF9F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3" y="8170045"/>
            <a:ext cx="2445297" cy="1910806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8529F9B9-CF06-9A84-AD42-36C953F3ECBA}"/>
              </a:ext>
            </a:extLst>
          </p:cNvPr>
          <p:cNvSpPr/>
          <p:nvPr/>
        </p:nvSpPr>
        <p:spPr>
          <a:xfrm>
            <a:off x="14604849" y="379108"/>
            <a:ext cx="1155050" cy="1176366"/>
          </a:xfrm>
          <a:custGeom>
            <a:avLst/>
            <a:gdLst/>
            <a:ahLst/>
            <a:cxnLst/>
            <a:rect l="l" t="t" r="r" b="b"/>
            <a:pathLst>
              <a:path w="1155050" h="1176366">
                <a:moveTo>
                  <a:pt x="0" y="0"/>
                </a:moveTo>
                <a:lnTo>
                  <a:pt x="1155049" y="0"/>
                </a:lnTo>
                <a:lnTo>
                  <a:pt x="1155049" y="1176366"/>
                </a:lnTo>
                <a:lnTo>
                  <a:pt x="0" y="117636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5607" t="-27616" r="-153226" b="-17058"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EB00CB-0A54-4EB1-8FDA-61C1C8CBFCDE}"/>
              </a:ext>
            </a:extLst>
          </p:cNvPr>
          <p:cNvSpPr txBox="1"/>
          <p:nvPr/>
        </p:nvSpPr>
        <p:spPr>
          <a:xfrm>
            <a:off x="15397489" y="229666"/>
            <a:ext cx="2062351" cy="39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1ª </a:t>
            </a:r>
            <a:r>
              <a:rPr lang="en-US" sz="3105" dirty="0" err="1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Mostra</a:t>
            </a: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D5BEC-C4B7-22EE-03B3-E6C9478F04B2}"/>
              </a:ext>
            </a:extLst>
          </p:cNvPr>
          <p:cNvSpPr txBox="1"/>
          <p:nvPr/>
        </p:nvSpPr>
        <p:spPr>
          <a:xfrm>
            <a:off x="16087932" y="700221"/>
            <a:ext cx="1116473" cy="26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6"/>
              </a:lnSpc>
            </a:pPr>
            <a:r>
              <a:rPr lang="en-US" sz="207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REgional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CA09D60-0863-922C-3342-8395C6965B43}"/>
              </a:ext>
            </a:extLst>
          </p:cNvPr>
          <p:cNvSpPr/>
          <p:nvPr/>
        </p:nvSpPr>
        <p:spPr>
          <a:xfrm>
            <a:off x="15646483" y="874368"/>
            <a:ext cx="2062350" cy="1040863"/>
          </a:xfrm>
          <a:custGeom>
            <a:avLst/>
            <a:gdLst/>
            <a:ahLst/>
            <a:cxnLst/>
            <a:rect l="l" t="t" r="r" b="b"/>
            <a:pathLst>
              <a:path w="1804816" h="829398">
                <a:moveTo>
                  <a:pt x="0" y="0"/>
                </a:moveTo>
                <a:lnTo>
                  <a:pt x="1804815" y="0"/>
                </a:lnTo>
                <a:lnTo>
                  <a:pt x="1804815" y="829397"/>
                </a:lnTo>
                <a:lnTo>
                  <a:pt x="0" y="82939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80330" t="-92429" r="-3902" b="-35789"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D2BEC7-7588-19D9-CC4F-B133278863C7}"/>
              </a:ext>
            </a:extLst>
          </p:cNvPr>
          <p:cNvSpPr txBox="1"/>
          <p:nvPr/>
        </p:nvSpPr>
        <p:spPr>
          <a:xfrm>
            <a:off x="15932231" y="1955963"/>
            <a:ext cx="2187093" cy="215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9ª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Região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Saúde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24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A536F-FAC2-97EA-D29A-F3DCCFDE8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F633FB-0751-9A58-8211-A29F24DDFED9}"/>
              </a:ext>
            </a:extLst>
          </p:cNvPr>
          <p:cNvSpPr/>
          <p:nvPr/>
        </p:nvSpPr>
        <p:spPr>
          <a:xfrm rot="-3902802">
            <a:off x="6169631" y="-4130150"/>
            <a:ext cx="4062948" cy="6606420"/>
          </a:xfrm>
          <a:custGeom>
            <a:avLst/>
            <a:gdLst/>
            <a:ahLst/>
            <a:cxnLst/>
            <a:rect l="l" t="t" r="r" b="b"/>
            <a:pathLst>
              <a:path w="4062948" h="6606420">
                <a:moveTo>
                  <a:pt x="0" y="0"/>
                </a:moveTo>
                <a:lnTo>
                  <a:pt x="4062948" y="0"/>
                </a:lnTo>
                <a:lnTo>
                  <a:pt x="4062948" y="6606419"/>
                </a:lnTo>
                <a:lnTo>
                  <a:pt x="0" y="660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F24442A-A552-0EF6-8653-B21A3F75A513}"/>
              </a:ext>
            </a:extLst>
          </p:cNvPr>
          <p:cNvSpPr/>
          <p:nvPr/>
        </p:nvSpPr>
        <p:spPr>
          <a:xfrm>
            <a:off x="8373099" y="-1220636"/>
            <a:ext cx="2227613" cy="2116233"/>
          </a:xfrm>
          <a:custGeom>
            <a:avLst/>
            <a:gdLst/>
            <a:ahLst/>
            <a:cxnLst/>
            <a:rect l="l" t="t" r="r" b="b"/>
            <a:pathLst>
              <a:path w="2227613" h="2116233">
                <a:moveTo>
                  <a:pt x="0" y="0"/>
                </a:moveTo>
                <a:lnTo>
                  <a:pt x="2227613" y="0"/>
                </a:lnTo>
                <a:lnTo>
                  <a:pt x="2227613" y="2116232"/>
                </a:lnTo>
                <a:lnTo>
                  <a:pt x="0" y="2116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5E095E2-AF7D-6280-082B-6A02E4F6D7D1}"/>
              </a:ext>
            </a:extLst>
          </p:cNvPr>
          <p:cNvSpPr/>
          <p:nvPr/>
        </p:nvSpPr>
        <p:spPr>
          <a:xfrm rot="-8743877">
            <a:off x="-2333523" y="-5503997"/>
            <a:ext cx="7247153" cy="7510003"/>
          </a:xfrm>
          <a:custGeom>
            <a:avLst/>
            <a:gdLst/>
            <a:ahLst/>
            <a:cxnLst/>
            <a:rect l="l" t="t" r="r" b="b"/>
            <a:pathLst>
              <a:path w="7247153" h="7510003">
                <a:moveTo>
                  <a:pt x="0" y="0"/>
                </a:moveTo>
                <a:lnTo>
                  <a:pt x="7247152" y="0"/>
                </a:lnTo>
                <a:lnTo>
                  <a:pt x="7247152" y="7510002"/>
                </a:lnTo>
                <a:lnTo>
                  <a:pt x="0" y="7510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658D1F6-E7E7-9355-540A-3D98E3520859}"/>
              </a:ext>
            </a:extLst>
          </p:cNvPr>
          <p:cNvSpPr/>
          <p:nvPr/>
        </p:nvSpPr>
        <p:spPr>
          <a:xfrm rot="-4412000">
            <a:off x="-137651" y="-1309099"/>
            <a:ext cx="2413851" cy="2293158"/>
          </a:xfrm>
          <a:custGeom>
            <a:avLst/>
            <a:gdLst/>
            <a:ahLst/>
            <a:cxnLst/>
            <a:rect l="l" t="t" r="r" b="b"/>
            <a:pathLst>
              <a:path w="2413851" h="2293158">
                <a:moveTo>
                  <a:pt x="0" y="0"/>
                </a:moveTo>
                <a:lnTo>
                  <a:pt x="2413850" y="0"/>
                </a:lnTo>
                <a:lnTo>
                  <a:pt x="2413850" y="2293158"/>
                </a:lnTo>
                <a:lnTo>
                  <a:pt x="0" y="22931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D03E335-6294-D695-A7BE-D02DC738DDD0}"/>
              </a:ext>
            </a:extLst>
          </p:cNvPr>
          <p:cNvGrpSpPr/>
          <p:nvPr/>
        </p:nvGrpSpPr>
        <p:grpSpPr>
          <a:xfrm rot="-1341570">
            <a:off x="6744895" y="-458469"/>
            <a:ext cx="2353117" cy="2104448"/>
            <a:chOff x="0" y="0"/>
            <a:chExt cx="3137489" cy="280593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F9C26FE-D70C-8542-0599-7B6CA0558FD6}"/>
                </a:ext>
              </a:extLst>
            </p:cNvPr>
            <p:cNvSpPr/>
            <p:nvPr/>
          </p:nvSpPr>
          <p:spPr>
            <a:xfrm rot="1626152">
              <a:off x="1241057" y="1638247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4" y="0"/>
                  </a:lnTo>
                  <a:lnTo>
                    <a:pt x="1814204" y="798250"/>
                  </a:lnTo>
                  <a:lnTo>
                    <a:pt x="0" y="798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9F06F33-83C0-68D2-1C4F-F7EA934A4A73}"/>
                </a:ext>
              </a:extLst>
            </p:cNvPr>
            <p:cNvSpPr/>
            <p:nvPr/>
          </p:nvSpPr>
          <p:spPr>
            <a:xfrm rot="1626152">
              <a:off x="476430" y="1335240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3" y="0"/>
                  </a:lnTo>
                  <a:lnTo>
                    <a:pt x="1814203" y="798249"/>
                  </a:lnTo>
                  <a:lnTo>
                    <a:pt x="0" y="798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B39BE14-3DFE-BD16-0EE6-CAED420C7BE5}"/>
                </a:ext>
              </a:extLst>
            </p:cNvPr>
            <p:cNvSpPr/>
            <p:nvPr/>
          </p:nvSpPr>
          <p:spPr>
            <a:xfrm rot="1626152">
              <a:off x="70120" y="315033"/>
              <a:ext cx="1547052" cy="680703"/>
            </a:xfrm>
            <a:custGeom>
              <a:avLst/>
              <a:gdLst/>
              <a:ahLst/>
              <a:cxnLst/>
              <a:rect l="l" t="t" r="r" b="b"/>
              <a:pathLst>
                <a:path w="1547052" h="680703">
                  <a:moveTo>
                    <a:pt x="0" y="0"/>
                  </a:moveTo>
                  <a:lnTo>
                    <a:pt x="1547051" y="0"/>
                  </a:lnTo>
                  <a:lnTo>
                    <a:pt x="1547051" y="680703"/>
                  </a:lnTo>
                  <a:lnTo>
                    <a:pt x="0" y="680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A0AB349D-471B-E06F-A60A-AECB189E0017}"/>
              </a:ext>
            </a:extLst>
          </p:cNvPr>
          <p:cNvSpPr/>
          <p:nvPr/>
        </p:nvSpPr>
        <p:spPr>
          <a:xfrm rot="-7782149">
            <a:off x="4605489" y="-2070650"/>
            <a:ext cx="1673251" cy="2720734"/>
          </a:xfrm>
          <a:custGeom>
            <a:avLst/>
            <a:gdLst/>
            <a:ahLst/>
            <a:cxnLst/>
            <a:rect l="l" t="t" r="r" b="b"/>
            <a:pathLst>
              <a:path w="1673251" h="2720734">
                <a:moveTo>
                  <a:pt x="0" y="0"/>
                </a:moveTo>
                <a:lnTo>
                  <a:pt x="1673251" y="0"/>
                </a:lnTo>
                <a:lnTo>
                  <a:pt x="1673251" y="2720734"/>
                </a:lnTo>
                <a:lnTo>
                  <a:pt x="0" y="2720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3734611-0A5D-D285-FF90-46C596EBC260}"/>
              </a:ext>
            </a:extLst>
          </p:cNvPr>
          <p:cNvSpPr/>
          <p:nvPr/>
        </p:nvSpPr>
        <p:spPr>
          <a:xfrm rot="-2534054">
            <a:off x="7939502" y="8952337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F3216A4F-6090-3EF1-6045-A079A23CAF3D}"/>
              </a:ext>
            </a:extLst>
          </p:cNvPr>
          <p:cNvSpPr/>
          <p:nvPr/>
        </p:nvSpPr>
        <p:spPr>
          <a:xfrm>
            <a:off x="8962920" y="9939007"/>
            <a:ext cx="2699925" cy="2564929"/>
          </a:xfrm>
          <a:custGeom>
            <a:avLst/>
            <a:gdLst/>
            <a:ahLst/>
            <a:cxnLst/>
            <a:rect l="l" t="t" r="r" b="b"/>
            <a:pathLst>
              <a:path w="2699925" h="2564929">
                <a:moveTo>
                  <a:pt x="0" y="0"/>
                </a:moveTo>
                <a:lnTo>
                  <a:pt x="2699925" y="0"/>
                </a:lnTo>
                <a:lnTo>
                  <a:pt x="2699925" y="2564929"/>
                </a:lnTo>
                <a:lnTo>
                  <a:pt x="0" y="2564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44B1683-D421-01CE-6E65-6166198ADB45}"/>
              </a:ext>
            </a:extLst>
          </p:cNvPr>
          <p:cNvGrpSpPr/>
          <p:nvPr/>
        </p:nvGrpSpPr>
        <p:grpSpPr>
          <a:xfrm rot="8478486">
            <a:off x="10890146" y="8937871"/>
            <a:ext cx="2238868" cy="2002273"/>
            <a:chOff x="0" y="0"/>
            <a:chExt cx="2985157" cy="266969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56A81A7-B1AD-AEF9-BAFA-87D03D6D4442}"/>
                </a:ext>
              </a:extLst>
            </p:cNvPr>
            <p:cNvSpPr/>
            <p:nvPr/>
          </p:nvSpPr>
          <p:spPr>
            <a:xfrm rot="1626152">
              <a:off x="1180801" y="1558707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4EB9DFD-8200-38A4-FA14-6C92D2ECAC0F}"/>
                </a:ext>
              </a:extLst>
            </p:cNvPr>
            <p:cNvSpPr/>
            <p:nvPr/>
          </p:nvSpPr>
          <p:spPr>
            <a:xfrm rot="1626152">
              <a:off x="453298" y="1270411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CCAF0CD-1E12-6A35-2B48-F9610C21B6AC}"/>
                </a:ext>
              </a:extLst>
            </p:cNvPr>
            <p:cNvSpPr/>
            <p:nvPr/>
          </p:nvSpPr>
          <p:spPr>
            <a:xfrm rot="1626152">
              <a:off x="66715" y="299738"/>
              <a:ext cx="1471939" cy="647653"/>
            </a:xfrm>
            <a:custGeom>
              <a:avLst/>
              <a:gdLst/>
              <a:ahLst/>
              <a:cxnLst/>
              <a:rect l="l" t="t" r="r" b="b"/>
              <a:pathLst>
                <a:path w="1471939" h="647653">
                  <a:moveTo>
                    <a:pt x="0" y="0"/>
                  </a:moveTo>
                  <a:lnTo>
                    <a:pt x="1471939" y="0"/>
                  </a:lnTo>
                  <a:lnTo>
                    <a:pt x="1471939" y="647653"/>
                  </a:lnTo>
                  <a:lnTo>
                    <a:pt x="0" y="647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A65C70EF-43F6-9B97-1997-0FB6E162C921}"/>
              </a:ext>
            </a:extLst>
          </p:cNvPr>
          <p:cNvSpPr/>
          <p:nvPr/>
        </p:nvSpPr>
        <p:spPr>
          <a:xfrm rot="3211653">
            <a:off x="14417341" y="8526103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D768082-C625-E275-4653-1A0483D70E10}"/>
              </a:ext>
            </a:extLst>
          </p:cNvPr>
          <p:cNvSpPr/>
          <p:nvPr/>
        </p:nvSpPr>
        <p:spPr>
          <a:xfrm rot="3211653">
            <a:off x="14704338" y="9020839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7" y="0"/>
                </a:lnTo>
                <a:lnTo>
                  <a:pt x="6895287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B001D77-B02B-D0A1-55BD-C72C14756365}"/>
              </a:ext>
            </a:extLst>
          </p:cNvPr>
          <p:cNvSpPr/>
          <p:nvPr/>
        </p:nvSpPr>
        <p:spPr>
          <a:xfrm>
            <a:off x="15807207" y="9939007"/>
            <a:ext cx="3208229" cy="3047817"/>
          </a:xfrm>
          <a:custGeom>
            <a:avLst/>
            <a:gdLst/>
            <a:ahLst/>
            <a:cxnLst/>
            <a:rect l="l" t="t" r="r" b="b"/>
            <a:pathLst>
              <a:path w="3208229" h="3047817">
                <a:moveTo>
                  <a:pt x="0" y="0"/>
                </a:moveTo>
                <a:lnTo>
                  <a:pt x="3208229" y="0"/>
                </a:lnTo>
                <a:lnTo>
                  <a:pt x="3208229" y="3047817"/>
                </a:lnTo>
                <a:lnTo>
                  <a:pt x="0" y="30478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1E4BFF13-6DC6-7173-197D-FFFEAA0AA0D7}"/>
              </a:ext>
            </a:extLst>
          </p:cNvPr>
          <p:cNvSpPr/>
          <p:nvPr/>
        </p:nvSpPr>
        <p:spPr>
          <a:xfrm>
            <a:off x="2662274" y="8502724"/>
            <a:ext cx="1725735" cy="1311960"/>
          </a:xfrm>
          <a:custGeom>
            <a:avLst/>
            <a:gdLst/>
            <a:ahLst/>
            <a:cxnLst/>
            <a:rect l="l" t="t" r="r" b="b"/>
            <a:pathLst>
              <a:path w="1725735" h="1311960">
                <a:moveTo>
                  <a:pt x="0" y="0"/>
                </a:moveTo>
                <a:lnTo>
                  <a:pt x="1725735" y="0"/>
                </a:lnTo>
                <a:lnTo>
                  <a:pt x="1725735" y="1311960"/>
                </a:lnTo>
                <a:lnTo>
                  <a:pt x="0" y="1311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4263" t="-8808" r="-2324" b="-31161"/>
            </a:stretch>
          </a:blipFill>
        </p:spPr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50E9FCDF-C7EB-EA59-401E-E32A4ECEB1CC}"/>
              </a:ext>
            </a:extLst>
          </p:cNvPr>
          <p:cNvSpPr txBox="1">
            <a:spLocks/>
          </p:cNvSpPr>
          <p:nvPr/>
        </p:nvSpPr>
        <p:spPr>
          <a:xfrm>
            <a:off x="-2444473" y="189918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Berlin Sans FB Demi" panose="020E0802020502020306" pitchFamily="34" charset="0"/>
              </a:rPr>
              <a:t>Metodologia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06D60DF-B0DF-C175-669E-1EBF3D0E5BF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3" y="8170045"/>
            <a:ext cx="2445297" cy="1910806"/>
          </a:xfrm>
          <a:prstGeom prst="rect">
            <a:avLst/>
          </a:prstGeom>
        </p:spPr>
      </p:pic>
      <p:sp>
        <p:nvSpPr>
          <p:cNvPr id="29" name="Freeform 20">
            <a:extLst>
              <a:ext uri="{FF2B5EF4-FFF2-40B4-BE49-F238E27FC236}">
                <a16:creationId xmlns:a16="http://schemas.microsoft.com/office/drawing/2014/main" id="{DF8AF334-90B2-1805-E224-E2028BB40175}"/>
              </a:ext>
            </a:extLst>
          </p:cNvPr>
          <p:cNvSpPr/>
          <p:nvPr/>
        </p:nvSpPr>
        <p:spPr>
          <a:xfrm>
            <a:off x="14604849" y="379108"/>
            <a:ext cx="1155050" cy="1176366"/>
          </a:xfrm>
          <a:custGeom>
            <a:avLst/>
            <a:gdLst/>
            <a:ahLst/>
            <a:cxnLst/>
            <a:rect l="l" t="t" r="r" b="b"/>
            <a:pathLst>
              <a:path w="1155050" h="1176366">
                <a:moveTo>
                  <a:pt x="0" y="0"/>
                </a:moveTo>
                <a:lnTo>
                  <a:pt x="1155049" y="0"/>
                </a:lnTo>
                <a:lnTo>
                  <a:pt x="1155049" y="1176366"/>
                </a:lnTo>
                <a:lnTo>
                  <a:pt x="0" y="117636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5607" t="-27616" r="-153226" b="-17058"/>
            </a:stretch>
          </a:blipFill>
        </p:spPr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7DEAEEF4-CDE9-871D-B702-C78C46D26422}"/>
              </a:ext>
            </a:extLst>
          </p:cNvPr>
          <p:cNvSpPr txBox="1"/>
          <p:nvPr/>
        </p:nvSpPr>
        <p:spPr>
          <a:xfrm>
            <a:off x="15397489" y="229666"/>
            <a:ext cx="2062351" cy="39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1ª </a:t>
            </a:r>
            <a:r>
              <a:rPr lang="en-US" sz="3105" dirty="0" err="1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Mostra</a:t>
            </a: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  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C3899FFD-1190-9FCB-C41C-BDC372AC71D7}"/>
              </a:ext>
            </a:extLst>
          </p:cNvPr>
          <p:cNvSpPr txBox="1"/>
          <p:nvPr/>
        </p:nvSpPr>
        <p:spPr>
          <a:xfrm>
            <a:off x="16087932" y="700221"/>
            <a:ext cx="1116473" cy="26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6"/>
              </a:lnSpc>
            </a:pPr>
            <a:r>
              <a:rPr lang="en-US" sz="207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REgional</a:t>
            </a:r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2B812620-A702-95BA-26FF-D9E0B2EC346C}"/>
              </a:ext>
            </a:extLst>
          </p:cNvPr>
          <p:cNvSpPr/>
          <p:nvPr/>
        </p:nvSpPr>
        <p:spPr>
          <a:xfrm>
            <a:off x="15646483" y="874368"/>
            <a:ext cx="2062350" cy="1040863"/>
          </a:xfrm>
          <a:custGeom>
            <a:avLst/>
            <a:gdLst/>
            <a:ahLst/>
            <a:cxnLst/>
            <a:rect l="l" t="t" r="r" b="b"/>
            <a:pathLst>
              <a:path w="1804816" h="829398">
                <a:moveTo>
                  <a:pt x="0" y="0"/>
                </a:moveTo>
                <a:lnTo>
                  <a:pt x="1804815" y="0"/>
                </a:lnTo>
                <a:lnTo>
                  <a:pt x="1804815" y="829397"/>
                </a:lnTo>
                <a:lnTo>
                  <a:pt x="0" y="82939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80330" t="-92429" r="-3902" b="-35789"/>
            </a:stretch>
          </a:blipFill>
        </p:spPr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64D6D6D3-606E-16F2-743B-4B230765E7A6}"/>
              </a:ext>
            </a:extLst>
          </p:cNvPr>
          <p:cNvSpPr txBox="1"/>
          <p:nvPr/>
        </p:nvSpPr>
        <p:spPr>
          <a:xfrm>
            <a:off x="15932231" y="1955963"/>
            <a:ext cx="2187093" cy="215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9ª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Região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Saúde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91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4004D-24AB-C4BE-AEA9-497A7556B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B9FCBF-43CA-7760-735F-0D4B88E39C9F}"/>
              </a:ext>
            </a:extLst>
          </p:cNvPr>
          <p:cNvSpPr/>
          <p:nvPr/>
        </p:nvSpPr>
        <p:spPr>
          <a:xfrm rot="-3902802">
            <a:off x="6169631" y="-4130150"/>
            <a:ext cx="4062948" cy="6606420"/>
          </a:xfrm>
          <a:custGeom>
            <a:avLst/>
            <a:gdLst/>
            <a:ahLst/>
            <a:cxnLst/>
            <a:rect l="l" t="t" r="r" b="b"/>
            <a:pathLst>
              <a:path w="4062948" h="6606420">
                <a:moveTo>
                  <a:pt x="0" y="0"/>
                </a:moveTo>
                <a:lnTo>
                  <a:pt x="4062948" y="0"/>
                </a:lnTo>
                <a:lnTo>
                  <a:pt x="4062948" y="6606419"/>
                </a:lnTo>
                <a:lnTo>
                  <a:pt x="0" y="660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CC433F9-10F7-B77F-133A-15DDED4F204D}"/>
              </a:ext>
            </a:extLst>
          </p:cNvPr>
          <p:cNvSpPr/>
          <p:nvPr/>
        </p:nvSpPr>
        <p:spPr>
          <a:xfrm>
            <a:off x="8373099" y="-1220636"/>
            <a:ext cx="2227613" cy="2116233"/>
          </a:xfrm>
          <a:custGeom>
            <a:avLst/>
            <a:gdLst/>
            <a:ahLst/>
            <a:cxnLst/>
            <a:rect l="l" t="t" r="r" b="b"/>
            <a:pathLst>
              <a:path w="2227613" h="2116233">
                <a:moveTo>
                  <a:pt x="0" y="0"/>
                </a:moveTo>
                <a:lnTo>
                  <a:pt x="2227613" y="0"/>
                </a:lnTo>
                <a:lnTo>
                  <a:pt x="2227613" y="2116232"/>
                </a:lnTo>
                <a:lnTo>
                  <a:pt x="0" y="2116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D1B5FF6-3E7A-89AB-93D7-3DC1C6B89787}"/>
              </a:ext>
            </a:extLst>
          </p:cNvPr>
          <p:cNvSpPr/>
          <p:nvPr/>
        </p:nvSpPr>
        <p:spPr>
          <a:xfrm rot="-8743877">
            <a:off x="-2333523" y="-5503997"/>
            <a:ext cx="7247153" cy="7510003"/>
          </a:xfrm>
          <a:custGeom>
            <a:avLst/>
            <a:gdLst/>
            <a:ahLst/>
            <a:cxnLst/>
            <a:rect l="l" t="t" r="r" b="b"/>
            <a:pathLst>
              <a:path w="7247153" h="7510003">
                <a:moveTo>
                  <a:pt x="0" y="0"/>
                </a:moveTo>
                <a:lnTo>
                  <a:pt x="7247152" y="0"/>
                </a:lnTo>
                <a:lnTo>
                  <a:pt x="7247152" y="7510002"/>
                </a:lnTo>
                <a:lnTo>
                  <a:pt x="0" y="7510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BAA0A40-E9EE-62A8-4D40-1E727F30CA72}"/>
              </a:ext>
            </a:extLst>
          </p:cNvPr>
          <p:cNvSpPr/>
          <p:nvPr/>
        </p:nvSpPr>
        <p:spPr>
          <a:xfrm rot="-4412000">
            <a:off x="-137651" y="-1309099"/>
            <a:ext cx="2413851" cy="2293158"/>
          </a:xfrm>
          <a:custGeom>
            <a:avLst/>
            <a:gdLst/>
            <a:ahLst/>
            <a:cxnLst/>
            <a:rect l="l" t="t" r="r" b="b"/>
            <a:pathLst>
              <a:path w="2413851" h="2293158">
                <a:moveTo>
                  <a:pt x="0" y="0"/>
                </a:moveTo>
                <a:lnTo>
                  <a:pt x="2413850" y="0"/>
                </a:lnTo>
                <a:lnTo>
                  <a:pt x="2413850" y="2293158"/>
                </a:lnTo>
                <a:lnTo>
                  <a:pt x="0" y="22931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4328DE8-1D75-2C72-7084-65FC10F73191}"/>
              </a:ext>
            </a:extLst>
          </p:cNvPr>
          <p:cNvGrpSpPr/>
          <p:nvPr/>
        </p:nvGrpSpPr>
        <p:grpSpPr>
          <a:xfrm rot="-1341570">
            <a:off x="6744895" y="-458469"/>
            <a:ext cx="2353117" cy="2104448"/>
            <a:chOff x="0" y="0"/>
            <a:chExt cx="3137489" cy="280593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0054D76-4F92-C744-4497-16969C795502}"/>
                </a:ext>
              </a:extLst>
            </p:cNvPr>
            <p:cNvSpPr/>
            <p:nvPr/>
          </p:nvSpPr>
          <p:spPr>
            <a:xfrm rot="1626152">
              <a:off x="1241057" y="1638247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4" y="0"/>
                  </a:lnTo>
                  <a:lnTo>
                    <a:pt x="1814204" y="798250"/>
                  </a:lnTo>
                  <a:lnTo>
                    <a:pt x="0" y="798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775CD8B-D59F-0929-8681-6CE91C3B446C}"/>
                </a:ext>
              </a:extLst>
            </p:cNvPr>
            <p:cNvSpPr/>
            <p:nvPr/>
          </p:nvSpPr>
          <p:spPr>
            <a:xfrm rot="1626152">
              <a:off x="476430" y="1335240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3" y="0"/>
                  </a:lnTo>
                  <a:lnTo>
                    <a:pt x="1814203" y="798249"/>
                  </a:lnTo>
                  <a:lnTo>
                    <a:pt x="0" y="798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65C82E0-A3BD-5567-1BB4-53204DC2D212}"/>
                </a:ext>
              </a:extLst>
            </p:cNvPr>
            <p:cNvSpPr/>
            <p:nvPr/>
          </p:nvSpPr>
          <p:spPr>
            <a:xfrm rot="1626152">
              <a:off x="70120" y="315033"/>
              <a:ext cx="1547052" cy="680703"/>
            </a:xfrm>
            <a:custGeom>
              <a:avLst/>
              <a:gdLst/>
              <a:ahLst/>
              <a:cxnLst/>
              <a:rect l="l" t="t" r="r" b="b"/>
              <a:pathLst>
                <a:path w="1547052" h="680703">
                  <a:moveTo>
                    <a:pt x="0" y="0"/>
                  </a:moveTo>
                  <a:lnTo>
                    <a:pt x="1547051" y="0"/>
                  </a:lnTo>
                  <a:lnTo>
                    <a:pt x="1547051" y="680703"/>
                  </a:lnTo>
                  <a:lnTo>
                    <a:pt x="0" y="680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DA5DC706-CAE6-6DA3-9AE6-79373C5753C1}"/>
              </a:ext>
            </a:extLst>
          </p:cNvPr>
          <p:cNvSpPr/>
          <p:nvPr/>
        </p:nvSpPr>
        <p:spPr>
          <a:xfrm rot="-7782149">
            <a:off x="4605489" y="-2070650"/>
            <a:ext cx="1673251" cy="2720734"/>
          </a:xfrm>
          <a:custGeom>
            <a:avLst/>
            <a:gdLst/>
            <a:ahLst/>
            <a:cxnLst/>
            <a:rect l="l" t="t" r="r" b="b"/>
            <a:pathLst>
              <a:path w="1673251" h="2720734">
                <a:moveTo>
                  <a:pt x="0" y="0"/>
                </a:moveTo>
                <a:lnTo>
                  <a:pt x="1673251" y="0"/>
                </a:lnTo>
                <a:lnTo>
                  <a:pt x="1673251" y="2720734"/>
                </a:lnTo>
                <a:lnTo>
                  <a:pt x="0" y="2720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520BBED-8257-2E6B-DA01-B85A56DD3E37}"/>
              </a:ext>
            </a:extLst>
          </p:cNvPr>
          <p:cNvSpPr/>
          <p:nvPr/>
        </p:nvSpPr>
        <p:spPr>
          <a:xfrm rot="-2534054">
            <a:off x="7939502" y="8952337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03DE98A-E26C-E879-239C-FD31F72673C1}"/>
              </a:ext>
            </a:extLst>
          </p:cNvPr>
          <p:cNvSpPr/>
          <p:nvPr/>
        </p:nvSpPr>
        <p:spPr>
          <a:xfrm>
            <a:off x="8962920" y="9939007"/>
            <a:ext cx="2699925" cy="2564929"/>
          </a:xfrm>
          <a:custGeom>
            <a:avLst/>
            <a:gdLst/>
            <a:ahLst/>
            <a:cxnLst/>
            <a:rect l="l" t="t" r="r" b="b"/>
            <a:pathLst>
              <a:path w="2699925" h="2564929">
                <a:moveTo>
                  <a:pt x="0" y="0"/>
                </a:moveTo>
                <a:lnTo>
                  <a:pt x="2699925" y="0"/>
                </a:lnTo>
                <a:lnTo>
                  <a:pt x="2699925" y="2564929"/>
                </a:lnTo>
                <a:lnTo>
                  <a:pt x="0" y="2564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E3BA78B-756E-0323-9A89-249C6BF23FC7}"/>
              </a:ext>
            </a:extLst>
          </p:cNvPr>
          <p:cNvGrpSpPr/>
          <p:nvPr/>
        </p:nvGrpSpPr>
        <p:grpSpPr>
          <a:xfrm rot="8478486">
            <a:off x="10890146" y="8937871"/>
            <a:ext cx="2238868" cy="2002273"/>
            <a:chOff x="0" y="0"/>
            <a:chExt cx="2985157" cy="266969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04527C4-91E7-4E96-0835-D1FA819796BF}"/>
                </a:ext>
              </a:extLst>
            </p:cNvPr>
            <p:cNvSpPr/>
            <p:nvPr/>
          </p:nvSpPr>
          <p:spPr>
            <a:xfrm rot="1626152">
              <a:off x="1180801" y="1558707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FD65740-C631-7710-CCE7-66B59C5F5A5E}"/>
                </a:ext>
              </a:extLst>
            </p:cNvPr>
            <p:cNvSpPr/>
            <p:nvPr/>
          </p:nvSpPr>
          <p:spPr>
            <a:xfrm rot="1626152">
              <a:off x="453298" y="1270411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ACBF70F-4BE0-F165-98F5-C17D0F76627A}"/>
                </a:ext>
              </a:extLst>
            </p:cNvPr>
            <p:cNvSpPr/>
            <p:nvPr/>
          </p:nvSpPr>
          <p:spPr>
            <a:xfrm rot="1626152">
              <a:off x="66715" y="299738"/>
              <a:ext cx="1471939" cy="647653"/>
            </a:xfrm>
            <a:custGeom>
              <a:avLst/>
              <a:gdLst/>
              <a:ahLst/>
              <a:cxnLst/>
              <a:rect l="l" t="t" r="r" b="b"/>
              <a:pathLst>
                <a:path w="1471939" h="647653">
                  <a:moveTo>
                    <a:pt x="0" y="0"/>
                  </a:moveTo>
                  <a:lnTo>
                    <a:pt x="1471939" y="0"/>
                  </a:lnTo>
                  <a:lnTo>
                    <a:pt x="1471939" y="647653"/>
                  </a:lnTo>
                  <a:lnTo>
                    <a:pt x="0" y="647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E43A499A-34D4-2C50-80C2-AFC7D34C8C25}"/>
              </a:ext>
            </a:extLst>
          </p:cNvPr>
          <p:cNvSpPr/>
          <p:nvPr/>
        </p:nvSpPr>
        <p:spPr>
          <a:xfrm rot="3211653">
            <a:off x="14417341" y="8526103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3EB8FF5-EA6D-2BF5-C7C0-B54FFAA5FB40}"/>
              </a:ext>
            </a:extLst>
          </p:cNvPr>
          <p:cNvSpPr/>
          <p:nvPr/>
        </p:nvSpPr>
        <p:spPr>
          <a:xfrm rot="3211653">
            <a:off x="14704338" y="9020839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7" y="0"/>
                </a:lnTo>
                <a:lnTo>
                  <a:pt x="6895287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E1B8DEFE-2CA6-19C0-24E5-852D154FFAF8}"/>
              </a:ext>
            </a:extLst>
          </p:cNvPr>
          <p:cNvSpPr/>
          <p:nvPr/>
        </p:nvSpPr>
        <p:spPr>
          <a:xfrm>
            <a:off x="15807207" y="9939007"/>
            <a:ext cx="3208229" cy="3047817"/>
          </a:xfrm>
          <a:custGeom>
            <a:avLst/>
            <a:gdLst/>
            <a:ahLst/>
            <a:cxnLst/>
            <a:rect l="l" t="t" r="r" b="b"/>
            <a:pathLst>
              <a:path w="3208229" h="3047817">
                <a:moveTo>
                  <a:pt x="0" y="0"/>
                </a:moveTo>
                <a:lnTo>
                  <a:pt x="3208229" y="0"/>
                </a:lnTo>
                <a:lnTo>
                  <a:pt x="3208229" y="3047817"/>
                </a:lnTo>
                <a:lnTo>
                  <a:pt x="0" y="30478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565BAFDE-2D7C-C6CD-69EF-40BEB74D362C}"/>
              </a:ext>
            </a:extLst>
          </p:cNvPr>
          <p:cNvSpPr/>
          <p:nvPr/>
        </p:nvSpPr>
        <p:spPr>
          <a:xfrm>
            <a:off x="2696706" y="8515843"/>
            <a:ext cx="1725735" cy="1311960"/>
          </a:xfrm>
          <a:custGeom>
            <a:avLst/>
            <a:gdLst/>
            <a:ahLst/>
            <a:cxnLst/>
            <a:rect l="l" t="t" r="r" b="b"/>
            <a:pathLst>
              <a:path w="1725735" h="1311960">
                <a:moveTo>
                  <a:pt x="0" y="0"/>
                </a:moveTo>
                <a:lnTo>
                  <a:pt x="1725735" y="0"/>
                </a:lnTo>
                <a:lnTo>
                  <a:pt x="1725735" y="1311960"/>
                </a:lnTo>
                <a:lnTo>
                  <a:pt x="0" y="1311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4263" t="-8808" r="-2324" b="-31161"/>
            </a:stretch>
          </a:blipFill>
        </p:spPr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A1ADF998-D36E-155C-7079-01E972BE8BA9}"/>
              </a:ext>
            </a:extLst>
          </p:cNvPr>
          <p:cNvSpPr txBox="1">
            <a:spLocks/>
          </p:cNvSpPr>
          <p:nvPr/>
        </p:nvSpPr>
        <p:spPr>
          <a:xfrm>
            <a:off x="-2484180" y="189918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latin typeface="Berlin Sans FB Demi" panose="020E0802020502020306" pitchFamily="34" charset="0"/>
              </a:rPr>
              <a:t>Resultados</a:t>
            </a:r>
            <a:endParaRPr lang="pt-BR" dirty="0">
              <a:latin typeface="Berlin Sans FB Demi" panose="020E0802020502020306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8BEA9526-4F8A-6E49-DB73-08D35F49575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3" y="8170045"/>
            <a:ext cx="2445297" cy="1910806"/>
          </a:xfrm>
          <a:prstGeom prst="rect">
            <a:avLst/>
          </a:prstGeom>
        </p:spPr>
      </p:pic>
      <p:sp>
        <p:nvSpPr>
          <p:cNvPr id="29" name="Freeform 20">
            <a:extLst>
              <a:ext uri="{FF2B5EF4-FFF2-40B4-BE49-F238E27FC236}">
                <a16:creationId xmlns:a16="http://schemas.microsoft.com/office/drawing/2014/main" id="{D7956B2A-30FA-65D2-10AC-3286E90C5C61}"/>
              </a:ext>
            </a:extLst>
          </p:cNvPr>
          <p:cNvSpPr/>
          <p:nvPr/>
        </p:nvSpPr>
        <p:spPr>
          <a:xfrm>
            <a:off x="14604849" y="379108"/>
            <a:ext cx="1155050" cy="1176366"/>
          </a:xfrm>
          <a:custGeom>
            <a:avLst/>
            <a:gdLst/>
            <a:ahLst/>
            <a:cxnLst/>
            <a:rect l="l" t="t" r="r" b="b"/>
            <a:pathLst>
              <a:path w="1155050" h="1176366">
                <a:moveTo>
                  <a:pt x="0" y="0"/>
                </a:moveTo>
                <a:lnTo>
                  <a:pt x="1155049" y="0"/>
                </a:lnTo>
                <a:lnTo>
                  <a:pt x="1155049" y="1176366"/>
                </a:lnTo>
                <a:lnTo>
                  <a:pt x="0" y="117636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5607" t="-27616" r="-153226" b="-17058"/>
            </a:stretch>
          </a:blipFill>
        </p:spPr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C9389419-889F-AAA9-6965-7D16E0F640ED}"/>
              </a:ext>
            </a:extLst>
          </p:cNvPr>
          <p:cNvSpPr txBox="1"/>
          <p:nvPr/>
        </p:nvSpPr>
        <p:spPr>
          <a:xfrm>
            <a:off x="15397489" y="229666"/>
            <a:ext cx="2062351" cy="39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1ª </a:t>
            </a:r>
            <a:r>
              <a:rPr lang="en-US" sz="3105" dirty="0" err="1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Mostra</a:t>
            </a: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  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C282B6C0-5183-DFE9-E0BB-840C2DAE05A0}"/>
              </a:ext>
            </a:extLst>
          </p:cNvPr>
          <p:cNvSpPr txBox="1"/>
          <p:nvPr/>
        </p:nvSpPr>
        <p:spPr>
          <a:xfrm>
            <a:off x="16087932" y="700221"/>
            <a:ext cx="1116473" cy="26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6"/>
              </a:lnSpc>
            </a:pPr>
            <a:r>
              <a:rPr lang="en-US" sz="207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REgional</a:t>
            </a:r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3A1853D7-6C7F-C4D7-4194-0D373B230D23}"/>
              </a:ext>
            </a:extLst>
          </p:cNvPr>
          <p:cNvSpPr/>
          <p:nvPr/>
        </p:nvSpPr>
        <p:spPr>
          <a:xfrm>
            <a:off x="15646483" y="874368"/>
            <a:ext cx="2062350" cy="1040863"/>
          </a:xfrm>
          <a:custGeom>
            <a:avLst/>
            <a:gdLst/>
            <a:ahLst/>
            <a:cxnLst/>
            <a:rect l="l" t="t" r="r" b="b"/>
            <a:pathLst>
              <a:path w="1804816" h="829398">
                <a:moveTo>
                  <a:pt x="0" y="0"/>
                </a:moveTo>
                <a:lnTo>
                  <a:pt x="1804815" y="0"/>
                </a:lnTo>
                <a:lnTo>
                  <a:pt x="1804815" y="829397"/>
                </a:lnTo>
                <a:lnTo>
                  <a:pt x="0" y="82939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80330" t="-92429" r="-3902" b="-35789"/>
            </a:stretch>
          </a:blipFill>
        </p:spPr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101E932E-0B0B-CE2C-32D6-6F59F0183718}"/>
              </a:ext>
            </a:extLst>
          </p:cNvPr>
          <p:cNvSpPr txBox="1"/>
          <p:nvPr/>
        </p:nvSpPr>
        <p:spPr>
          <a:xfrm>
            <a:off x="15932231" y="1955963"/>
            <a:ext cx="2187093" cy="215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9ª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Região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Saúde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418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8102-80B7-D000-B17C-CD67796B8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17F9749-4FA3-E988-A3BA-00C0C7BE49BE}"/>
              </a:ext>
            </a:extLst>
          </p:cNvPr>
          <p:cNvSpPr/>
          <p:nvPr/>
        </p:nvSpPr>
        <p:spPr>
          <a:xfrm rot="-3902802">
            <a:off x="6169631" y="-4130150"/>
            <a:ext cx="4062948" cy="6606420"/>
          </a:xfrm>
          <a:custGeom>
            <a:avLst/>
            <a:gdLst/>
            <a:ahLst/>
            <a:cxnLst/>
            <a:rect l="l" t="t" r="r" b="b"/>
            <a:pathLst>
              <a:path w="4062948" h="6606420">
                <a:moveTo>
                  <a:pt x="0" y="0"/>
                </a:moveTo>
                <a:lnTo>
                  <a:pt x="4062948" y="0"/>
                </a:lnTo>
                <a:lnTo>
                  <a:pt x="4062948" y="6606419"/>
                </a:lnTo>
                <a:lnTo>
                  <a:pt x="0" y="660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4810105-6378-49E2-8265-6320DFFA0CC0}"/>
              </a:ext>
            </a:extLst>
          </p:cNvPr>
          <p:cNvSpPr/>
          <p:nvPr/>
        </p:nvSpPr>
        <p:spPr>
          <a:xfrm>
            <a:off x="8373099" y="-1220636"/>
            <a:ext cx="2227613" cy="2116233"/>
          </a:xfrm>
          <a:custGeom>
            <a:avLst/>
            <a:gdLst/>
            <a:ahLst/>
            <a:cxnLst/>
            <a:rect l="l" t="t" r="r" b="b"/>
            <a:pathLst>
              <a:path w="2227613" h="2116233">
                <a:moveTo>
                  <a:pt x="0" y="0"/>
                </a:moveTo>
                <a:lnTo>
                  <a:pt x="2227613" y="0"/>
                </a:lnTo>
                <a:lnTo>
                  <a:pt x="2227613" y="2116232"/>
                </a:lnTo>
                <a:lnTo>
                  <a:pt x="0" y="2116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4DFC0A3-D0A2-8A89-AA61-F794A5EFAEBB}"/>
              </a:ext>
            </a:extLst>
          </p:cNvPr>
          <p:cNvSpPr/>
          <p:nvPr/>
        </p:nvSpPr>
        <p:spPr>
          <a:xfrm rot="-8743877">
            <a:off x="-2333523" y="-5503997"/>
            <a:ext cx="7247153" cy="7510003"/>
          </a:xfrm>
          <a:custGeom>
            <a:avLst/>
            <a:gdLst/>
            <a:ahLst/>
            <a:cxnLst/>
            <a:rect l="l" t="t" r="r" b="b"/>
            <a:pathLst>
              <a:path w="7247153" h="7510003">
                <a:moveTo>
                  <a:pt x="0" y="0"/>
                </a:moveTo>
                <a:lnTo>
                  <a:pt x="7247152" y="0"/>
                </a:lnTo>
                <a:lnTo>
                  <a:pt x="7247152" y="7510002"/>
                </a:lnTo>
                <a:lnTo>
                  <a:pt x="0" y="7510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681F914-B5CD-88CF-11F6-C1BB17EDEA5E}"/>
              </a:ext>
            </a:extLst>
          </p:cNvPr>
          <p:cNvSpPr/>
          <p:nvPr/>
        </p:nvSpPr>
        <p:spPr>
          <a:xfrm rot="-4412000">
            <a:off x="-137651" y="-1309099"/>
            <a:ext cx="2413851" cy="2293158"/>
          </a:xfrm>
          <a:custGeom>
            <a:avLst/>
            <a:gdLst/>
            <a:ahLst/>
            <a:cxnLst/>
            <a:rect l="l" t="t" r="r" b="b"/>
            <a:pathLst>
              <a:path w="2413851" h="2293158">
                <a:moveTo>
                  <a:pt x="0" y="0"/>
                </a:moveTo>
                <a:lnTo>
                  <a:pt x="2413850" y="0"/>
                </a:lnTo>
                <a:lnTo>
                  <a:pt x="2413850" y="2293158"/>
                </a:lnTo>
                <a:lnTo>
                  <a:pt x="0" y="22931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B753A63-CDF7-6049-8B72-0FE3F4B79BB5}"/>
              </a:ext>
            </a:extLst>
          </p:cNvPr>
          <p:cNvGrpSpPr/>
          <p:nvPr/>
        </p:nvGrpSpPr>
        <p:grpSpPr>
          <a:xfrm rot="-1341570">
            <a:off x="6744895" y="-458469"/>
            <a:ext cx="2353117" cy="2104448"/>
            <a:chOff x="0" y="0"/>
            <a:chExt cx="3137489" cy="280593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F69B034-DE5D-BCE0-DE41-EEC24EF28174}"/>
                </a:ext>
              </a:extLst>
            </p:cNvPr>
            <p:cNvSpPr/>
            <p:nvPr/>
          </p:nvSpPr>
          <p:spPr>
            <a:xfrm rot="1626152">
              <a:off x="1241057" y="1638247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4" y="0"/>
                  </a:lnTo>
                  <a:lnTo>
                    <a:pt x="1814204" y="798250"/>
                  </a:lnTo>
                  <a:lnTo>
                    <a:pt x="0" y="798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5C57662-761F-86E5-199F-3C1114EDD96B}"/>
                </a:ext>
              </a:extLst>
            </p:cNvPr>
            <p:cNvSpPr/>
            <p:nvPr/>
          </p:nvSpPr>
          <p:spPr>
            <a:xfrm rot="1626152">
              <a:off x="476430" y="1335240"/>
              <a:ext cx="1814203" cy="798249"/>
            </a:xfrm>
            <a:custGeom>
              <a:avLst/>
              <a:gdLst/>
              <a:ahLst/>
              <a:cxnLst/>
              <a:rect l="l" t="t" r="r" b="b"/>
              <a:pathLst>
                <a:path w="1814203" h="798249">
                  <a:moveTo>
                    <a:pt x="0" y="0"/>
                  </a:moveTo>
                  <a:lnTo>
                    <a:pt x="1814203" y="0"/>
                  </a:lnTo>
                  <a:lnTo>
                    <a:pt x="1814203" y="798249"/>
                  </a:lnTo>
                  <a:lnTo>
                    <a:pt x="0" y="798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94CFF65-6636-0DFB-9BEC-98E69AD3CC07}"/>
                </a:ext>
              </a:extLst>
            </p:cNvPr>
            <p:cNvSpPr/>
            <p:nvPr/>
          </p:nvSpPr>
          <p:spPr>
            <a:xfrm rot="1626152">
              <a:off x="70120" y="315033"/>
              <a:ext cx="1547052" cy="680703"/>
            </a:xfrm>
            <a:custGeom>
              <a:avLst/>
              <a:gdLst/>
              <a:ahLst/>
              <a:cxnLst/>
              <a:rect l="l" t="t" r="r" b="b"/>
              <a:pathLst>
                <a:path w="1547052" h="680703">
                  <a:moveTo>
                    <a:pt x="0" y="0"/>
                  </a:moveTo>
                  <a:lnTo>
                    <a:pt x="1547051" y="0"/>
                  </a:lnTo>
                  <a:lnTo>
                    <a:pt x="1547051" y="680703"/>
                  </a:lnTo>
                  <a:lnTo>
                    <a:pt x="0" y="680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02A3CE9-9B2B-70E3-8886-7384CFEE6FEA}"/>
              </a:ext>
            </a:extLst>
          </p:cNvPr>
          <p:cNvSpPr/>
          <p:nvPr/>
        </p:nvSpPr>
        <p:spPr>
          <a:xfrm rot="-7782149">
            <a:off x="4605489" y="-2070650"/>
            <a:ext cx="1673251" cy="2720734"/>
          </a:xfrm>
          <a:custGeom>
            <a:avLst/>
            <a:gdLst/>
            <a:ahLst/>
            <a:cxnLst/>
            <a:rect l="l" t="t" r="r" b="b"/>
            <a:pathLst>
              <a:path w="1673251" h="2720734">
                <a:moveTo>
                  <a:pt x="0" y="0"/>
                </a:moveTo>
                <a:lnTo>
                  <a:pt x="1673251" y="0"/>
                </a:lnTo>
                <a:lnTo>
                  <a:pt x="1673251" y="2720734"/>
                </a:lnTo>
                <a:lnTo>
                  <a:pt x="0" y="2720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AE8CE87-6172-92E1-9747-8F1448C75588}"/>
              </a:ext>
            </a:extLst>
          </p:cNvPr>
          <p:cNvSpPr/>
          <p:nvPr/>
        </p:nvSpPr>
        <p:spPr>
          <a:xfrm rot="-2534054">
            <a:off x="7939502" y="8952337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DF2B779-2934-E3E7-EFBA-157B7D207A21}"/>
              </a:ext>
            </a:extLst>
          </p:cNvPr>
          <p:cNvSpPr/>
          <p:nvPr/>
        </p:nvSpPr>
        <p:spPr>
          <a:xfrm>
            <a:off x="8962920" y="9939007"/>
            <a:ext cx="2699925" cy="2564929"/>
          </a:xfrm>
          <a:custGeom>
            <a:avLst/>
            <a:gdLst/>
            <a:ahLst/>
            <a:cxnLst/>
            <a:rect l="l" t="t" r="r" b="b"/>
            <a:pathLst>
              <a:path w="2699925" h="2564929">
                <a:moveTo>
                  <a:pt x="0" y="0"/>
                </a:moveTo>
                <a:lnTo>
                  <a:pt x="2699925" y="0"/>
                </a:lnTo>
                <a:lnTo>
                  <a:pt x="2699925" y="2564929"/>
                </a:lnTo>
                <a:lnTo>
                  <a:pt x="0" y="2564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F67D1B2-2311-8E54-DF66-79376C68CE6C}"/>
              </a:ext>
            </a:extLst>
          </p:cNvPr>
          <p:cNvGrpSpPr/>
          <p:nvPr/>
        </p:nvGrpSpPr>
        <p:grpSpPr>
          <a:xfrm rot="8478486">
            <a:off x="10890146" y="8937871"/>
            <a:ext cx="2238868" cy="2002273"/>
            <a:chOff x="0" y="0"/>
            <a:chExt cx="2985157" cy="266969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CE0CD70-6DED-13CB-40A5-DAE6024CE1CE}"/>
                </a:ext>
              </a:extLst>
            </p:cNvPr>
            <p:cNvSpPr/>
            <p:nvPr/>
          </p:nvSpPr>
          <p:spPr>
            <a:xfrm rot="1626152">
              <a:off x="1180801" y="1558707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6A1C5E2-86A4-6BFD-7F31-07099901B2A2}"/>
                </a:ext>
              </a:extLst>
            </p:cNvPr>
            <p:cNvSpPr/>
            <p:nvPr/>
          </p:nvSpPr>
          <p:spPr>
            <a:xfrm rot="1626152">
              <a:off x="453298" y="1270411"/>
              <a:ext cx="1726119" cy="759493"/>
            </a:xfrm>
            <a:custGeom>
              <a:avLst/>
              <a:gdLst/>
              <a:ahLst/>
              <a:cxnLst/>
              <a:rect l="l" t="t" r="r" b="b"/>
              <a:pathLst>
                <a:path w="1726119" h="759493">
                  <a:moveTo>
                    <a:pt x="0" y="0"/>
                  </a:moveTo>
                  <a:lnTo>
                    <a:pt x="1726120" y="0"/>
                  </a:lnTo>
                  <a:lnTo>
                    <a:pt x="1726120" y="759492"/>
                  </a:lnTo>
                  <a:lnTo>
                    <a:pt x="0" y="759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62B9491-3123-4446-29EC-4795248C08DF}"/>
                </a:ext>
              </a:extLst>
            </p:cNvPr>
            <p:cNvSpPr/>
            <p:nvPr/>
          </p:nvSpPr>
          <p:spPr>
            <a:xfrm rot="1626152">
              <a:off x="66715" y="299738"/>
              <a:ext cx="1471939" cy="647653"/>
            </a:xfrm>
            <a:custGeom>
              <a:avLst/>
              <a:gdLst/>
              <a:ahLst/>
              <a:cxnLst/>
              <a:rect l="l" t="t" r="r" b="b"/>
              <a:pathLst>
                <a:path w="1471939" h="647653">
                  <a:moveTo>
                    <a:pt x="0" y="0"/>
                  </a:moveTo>
                  <a:lnTo>
                    <a:pt x="1471939" y="0"/>
                  </a:lnTo>
                  <a:lnTo>
                    <a:pt x="1471939" y="647653"/>
                  </a:lnTo>
                  <a:lnTo>
                    <a:pt x="0" y="647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720DA393-E489-5B03-4E77-871AE80A94FF}"/>
              </a:ext>
            </a:extLst>
          </p:cNvPr>
          <p:cNvSpPr/>
          <p:nvPr/>
        </p:nvSpPr>
        <p:spPr>
          <a:xfrm rot="3211653">
            <a:off x="14417341" y="8526103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6" y="0"/>
                </a:lnTo>
                <a:lnTo>
                  <a:pt x="6895286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D062E131-3708-C22E-FCF4-05E1E804F875}"/>
              </a:ext>
            </a:extLst>
          </p:cNvPr>
          <p:cNvSpPr/>
          <p:nvPr/>
        </p:nvSpPr>
        <p:spPr>
          <a:xfrm rot="3211653">
            <a:off x="14704338" y="9020839"/>
            <a:ext cx="6895287" cy="7145375"/>
          </a:xfrm>
          <a:custGeom>
            <a:avLst/>
            <a:gdLst/>
            <a:ahLst/>
            <a:cxnLst/>
            <a:rect l="l" t="t" r="r" b="b"/>
            <a:pathLst>
              <a:path w="6895287" h="7145375">
                <a:moveTo>
                  <a:pt x="0" y="0"/>
                </a:moveTo>
                <a:lnTo>
                  <a:pt x="6895287" y="0"/>
                </a:lnTo>
                <a:lnTo>
                  <a:pt x="6895287" y="7145375"/>
                </a:lnTo>
                <a:lnTo>
                  <a:pt x="0" y="71453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D0B473F-905D-70B6-B14C-D77107175524}"/>
              </a:ext>
            </a:extLst>
          </p:cNvPr>
          <p:cNvSpPr/>
          <p:nvPr/>
        </p:nvSpPr>
        <p:spPr>
          <a:xfrm>
            <a:off x="15807207" y="9939007"/>
            <a:ext cx="3208229" cy="3047817"/>
          </a:xfrm>
          <a:custGeom>
            <a:avLst/>
            <a:gdLst/>
            <a:ahLst/>
            <a:cxnLst/>
            <a:rect l="l" t="t" r="r" b="b"/>
            <a:pathLst>
              <a:path w="3208229" h="3047817">
                <a:moveTo>
                  <a:pt x="0" y="0"/>
                </a:moveTo>
                <a:lnTo>
                  <a:pt x="3208229" y="0"/>
                </a:lnTo>
                <a:lnTo>
                  <a:pt x="3208229" y="3047817"/>
                </a:lnTo>
                <a:lnTo>
                  <a:pt x="0" y="30478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C12A1326-0924-54DC-3A57-FDECCC05EF01}"/>
              </a:ext>
            </a:extLst>
          </p:cNvPr>
          <p:cNvSpPr/>
          <p:nvPr/>
        </p:nvSpPr>
        <p:spPr>
          <a:xfrm>
            <a:off x="2565418" y="8532172"/>
            <a:ext cx="1725735" cy="1311960"/>
          </a:xfrm>
          <a:custGeom>
            <a:avLst/>
            <a:gdLst/>
            <a:ahLst/>
            <a:cxnLst/>
            <a:rect l="l" t="t" r="r" b="b"/>
            <a:pathLst>
              <a:path w="1725735" h="1311960">
                <a:moveTo>
                  <a:pt x="0" y="0"/>
                </a:moveTo>
                <a:lnTo>
                  <a:pt x="1725735" y="0"/>
                </a:lnTo>
                <a:lnTo>
                  <a:pt x="1725735" y="1311960"/>
                </a:lnTo>
                <a:lnTo>
                  <a:pt x="0" y="131196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4263" t="-8808" r="-2324" b="-31161"/>
            </a:stretch>
          </a:blipFill>
        </p:spPr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8DEFBF85-649B-7D18-68BA-3C22E67C4832}"/>
              </a:ext>
            </a:extLst>
          </p:cNvPr>
          <p:cNvSpPr txBox="1">
            <a:spLocks/>
          </p:cNvSpPr>
          <p:nvPr/>
        </p:nvSpPr>
        <p:spPr>
          <a:xfrm>
            <a:off x="-2319914" y="207693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Berlin Sans FB Demi" panose="020E0802020502020306" pitchFamily="34" charset="0"/>
              </a:rPr>
              <a:t>Conclusões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6D4A57C-5F20-CE78-D078-E2F731E577B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3" y="8170045"/>
            <a:ext cx="2445297" cy="1910806"/>
          </a:xfrm>
          <a:prstGeom prst="rect">
            <a:avLst/>
          </a:prstGeom>
        </p:spPr>
      </p:pic>
      <p:sp>
        <p:nvSpPr>
          <p:cNvPr id="29" name="Freeform 20">
            <a:extLst>
              <a:ext uri="{FF2B5EF4-FFF2-40B4-BE49-F238E27FC236}">
                <a16:creationId xmlns:a16="http://schemas.microsoft.com/office/drawing/2014/main" id="{AB53EA54-9731-6852-6DDF-F4492E1044F4}"/>
              </a:ext>
            </a:extLst>
          </p:cNvPr>
          <p:cNvSpPr/>
          <p:nvPr/>
        </p:nvSpPr>
        <p:spPr>
          <a:xfrm>
            <a:off x="14604849" y="379108"/>
            <a:ext cx="1155050" cy="1176366"/>
          </a:xfrm>
          <a:custGeom>
            <a:avLst/>
            <a:gdLst/>
            <a:ahLst/>
            <a:cxnLst/>
            <a:rect l="l" t="t" r="r" b="b"/>
            <a:pathLst>
              <a:path w="1155050" h="1176366">
                <a:moveTo>
                  <a:pt x="0" y="0"/>
                </a:moveTo>
                <a:lnTo>
                  <a:pt x="1155049" y="0"/>
                </a:lnTo>
                <a:lnTo>
                  <a:pt x="1155049" y="1176366"/>
                </a:lnTo>
                <a:lnTo>
                  <a:pt x="0" y="117636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5607" t="-27616" r="-153226" b="-17058"/>
            </a:stretch>
          </a:blipFill>
        </p:spPr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ED9AB5B3-3A1F-A3CF-A92F-16BFA6BBA918}"/>
              </a:ext>
            </a:extLst>
          </p:cNvPr>
          <p:cNvSpPr txBox="1"/>
          <p:nvPr/>
        </p:nvSpPr>
        <p:spPr>
          <a:xfrm>
            <a:off x="15397489" y="229666"/>
            <a:ext cx="2062351" cy="397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1ª </a:t>
            </a:r>
            <a:r>
              <a:rPr lang="en-US" sz="3105" dirty="0" err="1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Mostra</a:t>
            </a:r>
            <a:r>
              <a:rPr lang="en-US" sz="3105" dirty="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  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69D5E8FB-B721-072D-4142-C42CECB924C6}"/>
              </a:ext>
            </a:extLst>
          </p:cNvPr>
          <p:cNvSpPr txBox="1"/>
          <p:nvPr/>
        </p:nvSpPr>
        <p:spPr>
          <a:xfrm>
            <a:off x="16087932" y="700221"/>
            <a:ext cx="1116473" cy="26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6"/>
              </a:lnSpc>
            </a:pPr>
            <a:r>
              <a:rPr lang="en-US" sz="2070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REgional</a:t>
            </a:r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81C683B3-39C9-CB55-E120-E5573501969D}"/>
              </a:ext>
            </a:extLst>
          </p:cNvPr>
          <p:cNvSpPr/>
          <p:nvPr/>
        </p:nvSpPr>
        <p:spPr>
          <a:xfrm>
            <a:off x="15646483" y="874368"/>
            <a:ext cx="2062350" cy="1040863"/>
          </a:xfrm>
          <a:custGeom>
            <a:avLst/>
            <a:gdLst/>
            <a:ahLst/>
            <a:cxnLst/>
            <a:rect l="l" t="t" r="r" b="b"/>
            <a:pathLst>
              <a:path w="1804816" h="829398">
                <a:moveTo>
                  <a:pt x="0" y="0"/>
                </a:moveTo>
                <a:lnTo>
                  <a:pt x="1804815" y="0"/>
                </a:lnTo>
                <a:lnTo>
                  <a:pt x="1804815" y="829397"/>
                </a:lnTo>
                <a:lnTo>
                  <a:pt x="0" y="82939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80330" t="-92429" r="-3902" b="-35789"/>
            </a:stretch>
          </a:blipFill>
        </p:spPr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DA545EF6-71E6-28B8-14EE-2C41B2C97345}"/>
              </a:ext>
            </a:extLst>
          </p:cNvPr>
          <p:cNvSpPr txBox="1"/>
          <p:nvPr/>
        </p:nvSpPr>
        <p:spPr>
          <a:xfrm>
            <a:off x="15932231" y="1955963"/>
            <a:ext cx="2187093" cy="215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9ª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Região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Saúde</a:t>
            </a:r>
            <a:r>
              <a:rPr lang="en-US" sz="2000" dirty="0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56</Words>
  <Application>Microsoft Office PowerPoint</Application>
  <PresentationFormat>Personalizar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Ebrima</vt:lpstr>
      <vt:lpstr>Arial</vt:lpstr>
      <vt:lpstr>Swung Note</vt:lpstr>
      <vt:lpstr>Calibri</vt:lpstr>
      <vt:lpstr>Berlin Sans FB Demi</vt:lpstr>
      <vt:lpstr>Murecho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APP 9a RS</dc:title>
  <dc:creator>Rodrigues</dc:creator>
  <cp:lastModifiedBy>Rodrigues</cp:lastModifiedBy>
  <cp:revision>6</cp:revision>
  <dcterms:created xsi:type="dcterms:W3CDTF">2006-08-16T00:00:00Z</dcterms:created>
  <dcterms:modified xsi:type="dcterms:W3CDTF">2025-04-23T19:55:34Z</dcterms:modified>
  <dc:identifier>DAGlXM9xR7s</dc:identifier>
</cp:coreProperties>
</file>